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65" r:id="rId6"/>
  </p:sldMasterIdLst>
  <p:notesMasterIdLst>
    <p:notesMasterId r:id="rId16"/>
  </p:notesMasterIdLst>
  <p:sldIdLst>
    <p:sldId id="272" r:id="rId7"/>
    <p:sldId id="863" r:id="rId8"/>
    <p:sldId id="862" r:id="rId9"/>
    <p:sldId id="859" r:id="rId10"/>
    <p:sldId id="740" r:id="rId11"/>
    <p:sldId id="861" r:id="rId12"/>
    <p:sldId id="860" r:id="rId13"/>
    <p:sldId id="864" r:id="rId14"/>
    <p:sldId id="353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ta Capannelli" initials="EC" lastIdx="2" clrIdx="0">
    <p:extLst>
      <p:ext uri="{19B8F6BF-5375-455C-9EA6-DF929625EA0E}">
        <p15:presenceInfo xmlns:p15="http://schemas.microsoft.com/office/powerpoint/2012/main" userId="S-1-5-21-88094858-919529-1617787245-357396" providerId="AD"/>
      </p:ext>
    </p:extLst>
  </p:cmAuthor>
  <p:cmAuthor id="2" name="Tamara Mihaljcic" initials="TM" lastIdx="1" clrIdx="1">
    <p:extLst>
      <p:ext uri="{19B8F6BF-5375-455C-9EA6-DF929625EA0E}">
        <p15:presenceInfo xmlns:p15="http://schemas.microsoft.com/office/powerpoint/2012/main" userId="S-1-5-21-88094858-919529-1617787245-380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00"/>
    <a:srgbClr val="003971"/>
    <a:srgbClr val="FFCCCC"/>
    <a:srgbClr val="99FF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2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wb321027\Desktop\Dominic's%20files\Poland\Mobility%20Reports\Mobility%20Analy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wb321027\Desktop\Dominic's%20files\Poland\Mobility%20Reports\Mobility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cap="small" baseline="0" dirty="0">
                <a:solidFill>
                  <a:sysClr val="windowText" lastClr="000000"/>
                </a:solidFill>
              </a:rPr>
              <a:t>Change in Visits to Transit Stations</a:t>
            </a:r>
          </a:p>
          <a:p>
            <a:pPr>
              <a:defRPr sz="2400">
                <a:solidFill>
                  <a:sysClr val="windowText" lastClr="000000"/>
                </a:solidFill>
              </a:defRPr>
            </a:pPr>
            <a:r>
              <a:rPr lang="en-US" sz="2400" i="1" baseline="0" dirty="0">
                <a:solidFill>
                  <a:sysClr val="windowText" lastClr="000000"/>
                </a:solidFill>
              </a:rPr>
              <a:t>Relative to Baseline Avg.</a:t>
            </a:r>
            <a:endParaRPr lang="en-US" sz="2400" i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884293459291937E-2"/>
          <c:y val="5.3651177229771349E-2"/>
          <c:w val="0.91070000083409086"/>
          <c:h val="0.72768810384142013"/>
        </c:manualLayout>
      </c:layout>
      <c:lineChart>
        <c:grouping val="standard"/>
        <c:varyColors val="0"/>
        <c:ser>
          <c:idx val="0"/>
          <c:order val="0"/>
          <c:tx>
            <c:strRef>
              <c:f>Analysis!$B$5</c:f>
              <c:strCache>
                <c:ptCount val="1"/>
                <c:pt idx="0">
                  <c:v>Kiev Metropolitan Area</c:v>
                </c:pt>
              </c:strCache>
            </c:strRef>
          </c:tx>
          <c:spPr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numRef>
              <c:f>Analysis!$C$4:$KC$4</c:f>
              <c:numCache>
                <c:formatCode>m/d/yyyy</c:formatCode>
                <c:ptCount val="287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  <c:pt idx="128">
                  <c:v>44004</c:v>
                </c:pt>
                <c:pt idx="129">
                  <c:v>44005</c:v>
                </c:pt>
                <c:pt idx="130">
                  <c:v>44006</c:v>
                </c:pt>
                <c:pt idx="131">
                  <c:v>44007</c:v>
                </c:pt>
                <c:pt idx="132">
                  <c:v>44008</c:v>
                </c:pt>
                <c:pt idx="133">
                  <c:v>44009</c:v>
                </c:pt>
                <c:pt idx="134">
                  <c:v>44010</c:v>
                </c:pt>
                <c:pt idx="135">
                  <c:v>44011</c:v>
                </c:pt>
                <c:pt idx="136">
                  <c:v>44012</c:v>
                </c:pt>
                <c:pt idx="137">
                  <c:v>44013</c:v>
                </c:pt>
                <c:pt idx="138">
                  <c:v>44014</c:v>
                </c:pt>
                <c:pt idx="139">
                  <c:v>44015</c:v>
                </c:pt>
                <c:pt idx="140">
                  <c:v>44016</c:v>
                </c:pt>
                <c:pt idx="141">
                  <c:v>44017</c:v>
                </c:pt>
                <c:pt idx="142">
                  <c:v>44018</c:v>
                </c:pt>
                <c:pt idx="143">
                  <c:v>44019</c:v>
                </c:pt>
                <c:pt idx="144">
                  <c:v>44020</c:v>
                </c:pt>
                <c:pt idx="145">
                  <c:v>44021</c:v>
                </c:pt>
                <c:pt idx="146">
                  <c:v>44022</c:v>
                </c:pt>
                <c:pt idx="147">
                  <c:v>44023</c:v>
                </c:pt>
                <c:pt idx="148">
                  <c:v>44024</c:v>
                </c:pt>
                <c:pt idx="149">
                  <c:v>44025</c:v>
                </c:pt>
                <c:pt idx="150">
                  <c:v>44026</c:v>
                </c:pt>
                <c:pt idx="151">
                  <c:v>44027</c:v>
                </c:pt>
                <c:pt idx="152">
                  <c:v>44028</c:v>
                </c:pt>
                <c:pt idx="153">
                  <c:v>44029</c:v>
                </c:pt>
                <c:pt idx="154">
                  <c:v>44030</c:v>
                </c:pt>
                <c:pt idx="155">
                  <c:v>44031</c:v>
                </c:pt>
                <c:pt idx="156">
                  <c:v>44032</c:v>
                </c:pt>
                <c:pt idx="157">
                  <c:v>44033</c:v>
                </c:pt>
                <c:pt idx="158">
                  <c:v>44034</c:v>
                </c:pt>
                <c:pt idx="159">
                  <c:v>44035</c:v>
                </c:pt>
                <c:pt idx="160">
                  <c:v>44036</c:v>
                </c:pt>
                <c:pt idx="161">
                  <c:v>44037</c:v>
                </c:pt>
                <c:pt idx="162">
                  <c:v>44038</c:v>
                </c:pt>
                <c:pt idx="163">
                  <c:v>44039</c:v>
                </c:pt>
                <c:pt idx="164">
                  <c:v>44040</c:v>
                </c:pt>
                <c:pt idx="165">
                  <c:v>44041</c:v>
                </c:pt>
                <c:pt idx="166">
                  <c:v>44042</c:v>
                </c:pt>
                <c:pt idx="167">
                  <c:v>44043</c:v>
                </c:pt>
                <c:pt idx="168">
                  <c:v>44044</c:v>
                </c:pt>
                <c:pt idx="169">
                  <c:v>44045</c:v>
                </c:pt>
                <c:pt idx="170">
                  <c:v>44046</c:v>
                </c:pt>
                <c:pt idx="171">
                  <c:v>44047</c:v>
                </c:pt>
                <c:pt idx="172">
                  <c:v>44048</c:v>
                </c:pt>
                <c:pt idx="173">
                  <c:v>44049</c:v>
                </c:pt>
                <c:pt idx="174">
                  <c:v>44050</c:v>
                </c:pt>
                <c:pt idx="175">
                  <c:v>44051</c:v>
                </c:pt>
                <c:pt idx="176">
                  <c:v>44052</c:v>
                </c:pt>
                <c:pt idx="177">
                  <c:v>44053</c:v>
                </c:pt>
                <c:pt idx="178">
                  <c:v>44054</c:v>
                </c:pt>
                <c:pt idx="179">
                  <c:v>44055</c:v>
                </c:pt>
                <c:pt idx="180">
                  <c:v>44056</c:v>
                </c:pt>
                <c:pt idx="181">
                  <c:v>44057</c:v>
                </c:pt>
                <c:pt idx="182">
                  <c:v>44058</c:v>
                </c:pt>
                <c:pt idx="183">
                  <c:v>44059</c:v>
                </c:pt>
                <c:pt idx="184">
                  <c:v>44060</c:v>
                </c:pt>
                <c:pt idx="185">
                  <c:v>44061</c:v>
                </c:pt>
                <c:pt idx="186">
                  <c:v>44062</c:v>
                </c:pt>
                <c:pt idx="187">
                  <c:v>44063</c:v>
                </c:pt>
                <c:pt idx="188">
                  <c:v>44064</c:v>
                </c:pt>
                <c:pt idx="189">
                  <c:v>44065</c:v>
                </c:pt>
                <c:pt idx="190">
                  <c:v>44066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44072</c:v>
                </c:pt>
                <c:pt idx="197">
                  <c:v>44073</c:v>
                </c:pt>
                <c:pt idx="198">
                  <c:v>44074</c:v>
                </c:pt>
                <c:pt idx="199">
                  <c:v>44075</c:v>
                </c:pt>
                <c:pt idx="200">
                  <c:v>44076</c:v>
                </c:pt>
                <c:pt idx="201">
                  <c:v>44077</c:v>
                </c:pt>
                <c:pt idx="202">
                  <c:v>44078</c:v>
                </c:pt>
                <c:pt idx="203">
                  <c:v>44079</c:v>
                </c:pt>
                <c:pt idx="204">
                  <c:v>44080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44087</c:v>
                </c:pt>
                <c:pt idx="212">
                  <c:v>44088</c:v>
                </c:pt>
                <c:pt idx="213">
                  <c:v>44089</c:v>
                </c:pt>
                <c:pt idx="214">
                  <c:v>44090</c:v>
                </c:pt>
                <c:pt idx="215">
                  <c:v>44091</c:v>
                </c:pt>
                <c:pt idx="216">
                  <c:v>44092</c:v>
                </c:pt>
                <c:pt idx="217">
                  <c:v>44093</c:v>
                </c:pt>
                <c:pt idx="218">
                  <c:v>44094</c:v>
                </c:pt>
                <c:pt idx="219">
                  <c:v>44095</c:v>
                </c:pt>
                <c:pt idx="220">
                  <c:v>44096</c:v>
                </c:pt>
                <c:pt idx="221">
                  <c:v>44097</c:v>
                </c:pt>
                <c:pt idx="222">
                  <c:v>44098</c:v>
                </c:pt>
                <c:pt idx="223">
                  <c:v>44099</c:v>
                </c:pt>
                <c:pt idx="224">
                  <c:v>44100</c:v>
                </c:pt>
                <c:pt idx="225">
                  <c:v>44101</c:v>
                </c:pt>
                <c:pt idx="226">
                  <c:v>44102</c:v>
                </c:pt>
                <c:pt idx="227">
                  <c:v>44103</c:v>
                </c:pt>
                <c:pt idx="228">
                  <c:v>44104</c:v>
                </c:pt>
                <c:pt idx="229">
                  <c:v>44105</c:v>
                </c:pt>
                <c:pt idx="230">
                  <c:v>44106</c:v>
                </c:pt>
                <c:pt idx="231">
                  <c:v>44107</c:v>
                </c:pt>
                <c:pt idx="232">
                  <c:v>44108</c:v>
                </c:pt>
                <c:pt idx="233">
                  <c:v>44109</c:v>
                </c:pt>
                <c:pt idx="234">
                  <c:v>44110</c:v>
                </c:pt>
                <c:pt idx="235">
                  <c:v>44111</c:v>
                </c:pt>
                <c:pt idx="236">
                  <c:v>44112</c:v>
                </c:pt>
                <c:pt idx="237">
                  <c:v>44113</c:v>
                </c:pt>
                <c:pt idx="238">
                  <c:v>44114</c:v>
                </c:pt>
                <c:pt idx="239">
                  <c:v>44115</c:v>
                </c:pt>
                <c:pt idx="240">
                  <c:v>44116</c:v>
                </c:pt>
                <c:pt idx="241">
                  <c:v>44117</c:v>
                </c:pt>
                <c:pt idx="242">
                  <c:v>44118</c:v>
                </c:pt>
                <c:pt idx="243">
                  <c:v>44119</c:v>
                </c:pt>
                <c:pt idx="244">
                  <c:v>44120</c:v>
                </c:pt>
                <c:pt idx="245">
                  <c:v>44121</c:v>
                </c:pt>
                <c:pt idx="246">
                  <c:v>44122</c:v>
                </c:pt>
                <c:pt idx="247">
                  <c:v>44123</c:v>
                </c:pt>
                <c:pt idx="248">
                  <c:v>44124</c:v>
                </c:pt>
                <c:pt idx="249">
                  <c:v>44125</c:v>
                </c:pt>
                <c:pt idx="250">
                  <c:v>44126</c:v>
                </c:pt>
                <c:pt idx="251">
                  <c:v>44127</c:v>
                </c:pt>
                <c:pt idx="252">
                  <c:v>44128</c:v>
                </c:pt>
                <c:pt idx="253">
                  <c:v>44129</c:v>
                </c:pt>
                <c:pt idx="254">
                  <c:v>44130</c:v>
                </c:pt>
                <c:pt idx="255">
                  <c:v>44131</c:v>
                </c:pt>
                <c:pt idx="256">
                  <c:v>44132</c:v>
                </c:pt>
                <c:pt idx="257">
                  <c:v>44133</c:v>
                </c:pt>
                <c:pt idx="258">
                  <c:v>44134</c:v>
                </c:pt>
                <c:pt idx="259">
                  <c:v>44135</c:v>
                </c:pt>
                <c:pt idx="260">
                  <c:v>44136</c:v>
                </c:pt>
                <c:pt idx="261">
                  <c:v>44137</c:v>
                </c:pt>
                <c:pt idx="262">
                  <c:v>44138</c:v>
                </c:pt>
                <c:pt idx="263">
                  <c:v>44139</c:v>
                </c:pt>
                <c:pt idx="264">
                  <c:v>44140</c:v>
                </c:pt>
                <c:pt idx="265">
                  <c:v>44141</c:v>
                </c:pt>
                <c:pt idx="266">
                  <c:v>44142</c:v>
                </c:pt>
                <c:pt idx="267">
                  <c:v>44143</c:v>
                </c:pt>
                <c:pt idx="268">
                  <c:v>44144</c:v>
                </c:pt>
                <c:pt idx="269">
                  <c:v>44145</c:v>
                </c:pt>
                <c:pt idx="270">
                  <c:v>44146</c:v>
                </c:pt>
                <c:pt idx="271">
                  <c:v>44147</c:v>
                </c:pt>
                <c:pt idx="272">
                  <c:v>44148</c:v>
                </c:pt>
                <c:pt idx="273">
                  <c:v>44149</c:v>
                </c:pt>
                <c:pt idx="274">
                  <c:v>44150</c:v>
                </c:pt>
                <c:pt idx="275">
                  <c:v>44151</c:v>
                </c:pt>
                <c:pt idx="276">
                  <c:v>44152</c:v>
                </c:pt>
                <c:pt idx="277">
                  <c:v>44153</c:v>
                </c:pt>
                <c:pt idx="278">
                  <c:v>44154</c:v>
                </c:pt>
                <c:pt idx="279">
                  <c:v>44155</c:v>
                </c:pt>
                <c:pt idx="280">
                  <c:v>44156</c:v>
                </c:pt>
                <c:pt idx="281">
                  <c:v>44157</c:v>
                </c:pt>
                <c:pt idx="282">
                  <c:v>44158</c:v>
                </c:pt>
                <c:pt idx="283">
                  <c:v>44159</c:v>
                </c:pt>
                <c:pt idx="284">
                  <c:v>44160</c:v>
                </c:pt>
                <c:pt idx="285">
                  <c:v>44161</c:v>
                </c:pt>
                <c:pt idx="286">
                  <c:v>44162</c:v>
                </c:pt>
              </c:numCache>
            </c:numRef>
          </c:cat>
          <c:val>
            <c:numRef>
              <c:f>Analysis!$C$5:$KC$5</c:f>
              <c:numCache>
                <c:formatCode>General</c:formatCode>
                <c:ptCount val="287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11</c:v>
                </c:pt>
                <c:pt idx="8">
                  <c:v>4</c:v>
                </c:pt>
                <c:pt idx="9">
                  <c:v>1</c:v>
                </c:pt>
                <c:pt idx="10">
                  <c:v>5</c:v>
                </c:pt>
                <c:pt idx="11">
                  <c:v>8</c:v>
                </c:pt>
                <c:pt idx="12">
                  <c:v>6</c:v>
                </c:pt>
                <c:pt idx="13">
                  <c:v>8</c:v>
                </c:pt>
                <c:pt idx="14">
                  <c:v>11</c:v>
                </c:pt>
                <c:pt idx="15">
                  <c:v>5</c:v>
                </c:pt>
                <c:pt idx="16">
                  <c:v>1</c:v>
                </c:pt>
                <c:pt idx="17">
                  <c:v>9</c:v>
                </c:pt>
                <c:pt idx="18">
                  <c:v>10</c:v>
                </c:pt>
                <c:pt idx="19">
                  <c:v>15</c:v>
                </c:pt>
                <c:pt idx="20">
                  <c:v>13</c:v>
                </c:pt>
                <c:pt idx="21">
                  <c:v>15</c:v>
                </c:pt>
                <c:pt idx="22">
                  <c:v>9</c:v>
                </c:pt>
                <c:pt idx="23">
                  <c:v>-20</c:v>
                </c:pt>
                <c:pt idx="24">
                  <c:v>5</c:v>
                </c:pt>
                <c:pt idx="25">
                  <c:v>8</c:v>
                </c:pt>
                <c:pt idx="26">
                  <c:v>6</c:v>
                </c:pt>
                <c:pt idx="27">
                  <c:v>-2</c:v>
                </c:pt>
                <c:pt idx="28">
                  <c:v>-9</c:v>
                </c:pt>
                <c:pt idx="29">
                  <c:v>-15</c:v>
                </c:pt>
                <c:pt idx="30">
                  <c:v>-9</c:v>
                </c:pt>
                <c:pt idx="31">
                  <c:v>-22</c:v>
                </c:pt>
                <c:pt idx="32">
                  <c:v>-37</c:v>
                </c:pt>
                <c:pt idx="33">
                  <c:v>-40</c:v>
                </c:pt>
                <c:pt idx="34">
                  <c:v>-45</c:v>
                </c:pt>
                <c:pt idx="35">
                  <c:v>-50</c:v>
                </c:pt>
                <c:pt idx="36">
                  <c:v>-63</c:v>
                </c:pt>
                <c:pt idx="37">
                  <c:v>-62</c:v>
                </c:pt>
                <c:pt idx="38">
                  <c:v>-63</c:v>
                </c:pt>
                <c:pt idx="39">
                  <c:v>-62</c:v>
                </c:pt>
                <c:pt idx="40">
                  <c:v>-60</c:v>
                </c:pt>
                <c:pt idx="41">
                  <c:v>-59</c:v>
                </c:pt>
                <c:pt idx="42">
                  <c:v>-57</c:v>
                </c:pt>
                <c:pt idx="43">
                  <c:v>-56</c:v>
                </c:pt>
                <c:pt idx="44">
                  <c:v>-64</c:v>
                </c:pt>
                <c:pt idx="45">
                  <c:v>-66</c:v>
                </c:pt>
                <c:pt idx="46">
                  <c:v>-64</c:v>
                </c:pt>
                <c:pt idx="47">
                  <c:v>-62</c:v>
                </c:pt>
                <c:pt idx="48">
                  <c:v>-61</c:v>
                </c:pt>
                <c:pt idx="49">
                  <c:v>-59</c:v>
                </c:pt>
                <c:pt idx="50">
                  <c:v>-60</c:v>
                </c:pt>
                <c:pt idx="51">
                  <c:v>-63</c:v>
                </c:pt>
                <c:pt idx="52">
                  <c:v>-62</c:v>
                </c:pt>
                <c:pt idx="53">
                  <c:v>-62</c:v>
                </c:pt>
                <c:pt idx="54">
                  <c:v>-60</c:v>
                </c:pt>
                <c:pt idx="55">
                  <c:v>-63</c:v>
                </c:pt>
                <c:pt idx="56">
                  <c:v>-62</c:v>
                </c:pt>
                <c:pt idx="57">
                  <c:v>-62</c:v>
                </c:pt>
                <c:pt idx="58">
                  <c:v>-61</c:v>
                </c:pt>
                <c:pt idx="59">
                  <c:v>-67</c:v>
                </c:pt>
                <c:pt idx="60">
                  <c:v>-63</c:v>
                </c:pt>
                <c:pt idx="61">
                  <c:v>-62</c:v>
                </c:pt>
                <c:pt idx="62">
                  <c:v>-61</c:v>
                </c:pt>
                <c:pt idx="63">
                  <c:v>-65</c:v>
                </c:pt>
                <c:pt idx="64">
                  <c:v>-73</c:v>
                </c:pt>
                <c:pt idx="65">
                  <c:v>-75</c:v>
                </c:pt>
                <c:pt idx="66">
                  <c:v>-66</c:v>
                </c:pt>
                <c:pt idx="67">
                  <c:v>-61</c:v>
                </c:pt>
                <c:pt idx="68">
                  <c:v>-58</c:v>
                </c:pt>
                <c:pt idx="69">
                  <c:v>-59</c:v>
                </c:pt>
                <c:pt idx="70">
                  <c:v>-58</c:v>
                </c:pt>
                <c:pt idx="71">
                  <c:v>-63</c:v>
                </c:pt>
                <c:pt idx="72">
                  <c:v>-59</c:v>
                </c:pt>
                <c:pt idx="73">
                  <c:v>-55</c:v>
                </c:pt>
                <c:pt idx="74">
                  <c:v>-53</c:v>
                </c:pt>
                <c:pt idx="75">
                  <c:v>-53</c:v>
                </c:pt>
                <c:pt idx="76">
                  <c:v>-62</c:v>
                </c:pt>
                <c:pt idx="77">
                  <c:v>-59</c:v>
                </c:pt>
                <c:pt idx="78">
                  <c:v>-55</c:v>
                </c:pt>
                <c:pt idx="79">
                  <c:v>-57</c:v>
                </c:pt>
                <c:pt idx="80">
                  <c:v>-55</c:v>
                </c:pt>
                <c:pt idx="81">
                  <c:v>-56</c:v>
                </c:pt>
                <c:pt idx="82">
                  <c:v>-61</c:v>
                </c:pt>
                <c:pt idx="83">
                  <c:v>-50</c:v>
                </c:pt>
                <c:pt idx="84">
                  <c:v>-48</c:v>
                </c:pt>
                <c:pt idx="85">
                  <c:v>-46</c:v>
                </c:pt>
                <c:pt idx="86">
                  <c:v>-53</c:v>
                </c:pt>
                <c:pt idx="87">
                  <c:v>-49</c:v>
                </c:pt>
                <c:pt idx="88">
                  <c:v>-42</c:v>
                </c:pt>
                <c:pt idx="89">
                  <c:v>-52</c:v>
                </c:pt>
                <c:pt idx="90">
                  <c:v>-44</c:v>
                </c:pt>
                <c:pt idx="91">
                  <c:v>-38</c:v>
                </c:pt>
                <c:pt idx="92">
                  <c:v>-42</c:v>
                </c:pt>
                <c:pt idx="93">
                  <c:v>-46</c:v>
                </c:pt>
                <c:pt idx="94">
                  <c:v>-49</c:v>
                </c:pt>
                <c:pt idx="95">
                  <c:v>-43</c:v>
                </c:pt>
                <c:pt idx="96">
                  <c:v>-39</c:v>
                </c:pt>
                <c:pt idx="97">
                  <c:v>-43</c:v>
                </c:pt>
                <c:pt idx="98">
                  <c:v>-38</c:v>
                </c:pt>
                <c:pt idx="99">
                  <c:v>-31</c:v>
                </c:pt>
                <c:pt idx="100">
                  <c:v>-44</c:v>
                </c:pt>
                <c:pt idx="101">
                  <c:v>-36</c:v>
                </c:pt>
                <c:pt idx="102">
                  <c:v>-29</c:v>
                </c:pt>
                <c:pt idx="103">
                  <c:v>-33</c:v>
                </c:pt>
                <c:pt idx="104">
                  <c:v>-30</c:v>
                </c:pt>
                <c:pt idx="105">
                  <c:v>-37</c:v>
                </c:pt>
                <c:pt idx="106">
                  <c:v>-17</c:v>
                </c:pt>
                <c:pt idx="107">
                  <c:v>-24</c:v>
                </c:pt>
                <c:pt idx="108">
                  <c:v>-23</c:v>
                </c:pt>
                <c:pt idx="109">
                  <c:v>-20</c:v>
                </c:pt>
                <c:pt idx="110">
                  <c:v>-16</c:v>
                </c:pt>
                <c:pt idx="111">
                  <c:v>-15</c:v>
                </c:pt>
                <c:pt idx="112">
                  <c:v>-12</c:v>
                </c:pt>
                <c:pt idx="113">
                  <c:v>-16</c:v>
                </c:pt>
                <c:pt idx="114">
                  <c:v>-33</c:v>
                </c:pt>
                <c:pt idx="115">
                  <c:v>-16</c:v>
                </c:pt>
                <c:pt idx="116">
                  <c:v>-13</c:v>
                </c:pt>
                <c:pt idx="117">
                  <c:v>-13</c:v>
                </c:pt>
                <c:pt idx="118">
                  <c:v>-15</c:v>
                </c:pt>
                <c:pt idx="119">
                  <c:v>-15</c:v>
                </c:pt>
                <c:pt idx="120">
                  <c:v>-14</c:v>
                </c:pt>
                <c:pt idx="121">
                  <c:v>-16</c:v>
                </c:pt>
                <c:pt idx="122">
                  <c:v>-12</c:v>
                </c:pt>
                <c:pt idx="123">
                  <c:v>-12</c:v>
                </c:pt>
                <c:pt idx="124">
                  <c:v>-13</c:v>
                </c:pt>
                <c:pt idx="125">
                  <c:v>-14</c:v>
                </c:pt>
                <c:pt idx="126">
                  <c:v>-12</c:v>
                </c:pt>
                <c:pt idx="127">
                  <c:v>-9</c:v>
                </c:pt>
                <c:pt idx="128">
                  <c:v>-17</c:v>
                </c:pt>
                <c:pt idx="129">
                  <c:v>-11</c:v>
                </c:pt>
                <c:pt idx="130">
                  <c:v>-8</c:v>
                </c:pt>
                <c:pt idx="131">
                  <c:v>-8</c:v>
                </c:pt>
                <c:pt idx="132">
                  <c:v>-11</c:v>
                </c:pt>
                <c:pt idx="133">
                  <c:v>-15</c:v>
                </c:pt>
                <c:pt idx="134">
                  <c:v>-20</c:v>
                </c:pt>
                <c:pt idx="135">
                  <c:v>-33</c:v>
                </c:pt>
                <c:pt idx="136">
                  <c:v>-13</c:v>
                </c:pt>
                <c:pt idx="137">
                  <c:v>-9</c:v>
                </c:pt>
                <c:pt idx="138">
                  <c:v>-11</c:v>
                </c:pt>
                <c:pt idx="139">
                  <c:v>-13</c:v>
                </c:pt>
                <c:pt idx="140">
                  <c:v>-11</c:v>
                </c:pt>
                <c:pt idx="141">
                  <c:v>-10</c:v>
                </c:pt>
                <c:pt idx="142">
                  <c:v>-16</c:v>
                </c:pt>
                <c:pt idx="143">
                  <c:v>-15</c:v>
                </c:pt>
                <c:pt idx="144">
                  <c:v>-14</c:v>
                </c:pt>
                <c:pt idx="145">
                  <c:v>-12</c:v>
                </c:pt>
                <c:pt idx="146">
                  <c:v>-14</c:v>
                </c:pt>
                <c:pt idx="147">
                  <c:v>-12</c:v>
                </c:pt>
                <c:pt idx="148">
                  <c:v>-14</c:v>
                </c:pt>
                <c:pt idx="149">
                  <c:v>-20</c:v>
                </c:pt>
                <c:pt idx="150">
                  <c:v>-16</c:v>
                </c:pt>
                <c:pt idx="151">
                  <c:v>-12</c:v>
                </c:pt>
                <c:pt idx="152">
                  <c:v>-12</c:v>
                </c:pt>
                <c:pt idx="153">
                  <c:v>-14</c:v>
                </c:pt>
                <c:pt idx="154">
                  <c:v>-10</c:v>
                </c:pt>
                <c:pt idx="155">
                  <c:v>-9</c:v>
                </c:pt>
                <c:pt idx="156">
                  <c:v>-17</c:v>
                </c:pt>
                <c:pt idx="157">
                  <c:v>-17</c:v>
                </c:pt>
                <c:pt idx="158">
                  <c:v>-14</c:v>
                </c:pt>
                <c:pt idx="159">
                  <c:v>-13</c:v>
                </c:pt>
                <c:pt idx="160">
                  <c:v>-15</c:v>
                </c:pt>
                <c:pt idx="161">
                  <c:v>-22</c:v>
                </c:pt>
                <c:pt idx="162">
                  <c:v>-10</c:v>
                </c:pt>
                <c:pt idx="163">
                  <c:v>-17</c:v>
                </c:pt>
                <c:pt idx="164">
                  <c:v>-16</c:v>
                </c:pt>
                <c:pt idx="165">
                  <c:v>-15</c:v>
                </c:pt>
                <c:pt idx="166">
                  <c:v>-14</c:v>
                </c:pt>
                <c:pt idx="167">
                  <c:v>-14</c:v>
                </c:pt>
                <c:pt idx="168">
                  <c:v>-13</c:v>
                </c:pt>
                <c:pt idx="169">
                  <c:v>-9</c:v>
                </c:pt>
                <c:pt idx="170">
                  <c:v>-16</c:v>
                </c:pt>
                <c:pt idx="171">
                  <c:v>-15</c:v>
                </c:pt>
                <c:pt idx="172">
                  <c:v>-14</c:v>
                </c:pt>
                <c:pt idx="173">
                  <c:v>-13</c:v>
                </c:pt>
                <c:pt idx="174">
                  <c:v>-15</c:v>
                </c:pt>
                <c:pt idx="175">
                  <c:v>-10</c:v>
                </c:pt>
                <c:pt idx="176">
                  <c:v>-7</c:v>
                </c:pt>
                <c:pt idx="177">
                  <c:v>-18</c:v>
                </c:pt>
                <c:pt idx="178">
                  <c:v>-16</c:v>
                </c:pt>
                <c:pt idx="179">
                  <c:v>-15</c:v>
                </c:pt>
                <c:pt idx="180">
                  <c:v>-14</c:v>
                </c:pt>
                <c:pt idx="181">
                  <c:v>-14</c:v>
                </c:pt>
                <c:pt idx="182">
                  <c:v>-9</c:v>
                </c:pt>
                <c:pt idx="183">
                  <c:v>-7</c:v>
                </c:pt>
                <c:pt idx="184">
                  <c:v>-15</c:v>
                </c:pt>
                <c:pt idx="185">
                  <c:v>-15</c:v>
                </c:pt>
                <c:pt idx="186">
                  <c:v>-13</c:v>
                </c:pt>
                <c:pt idx="187">
                  <c:v>-14</c:v>
                </c:pt>
                <c:pt idx="188">
                  <c:v>-14</c:v>
                </c:pt>
                <c:pt idx="189">
                  <c:v>-14</c:v>
                </c:pt>
                <c:pt idx="190">
                  <c:v>-13</c:v>
                </c:pt>
                <c:pt idx="191">
                  <c:v>-32</c:v>
                </c:pt>
                <c:pt idx="192">
                  <c:v>-17</c:v>
                </c:pt>
                <c:pt idx="193">
                  <c:v>-11</c:v>
                </c:pt>
                <c:pt idx="194">
                  <c:v>-12</c:v>
                </c:pt>
                <c:pt idx="195">
                  <c:v>-10</c:v>
                </c:pt>
                <c:pt idx="196">
                  <c:v>-4</c:v>
                </c:pt>
                <c:pt idx="197">
                  <c:v>0</c:v>
                </c:pt>
                <c:pt idx="198">
                  <c:v>-7</c:v>
                </c:pt>
                <c:pt idx="199">
                  <c:v>-9</c:v>
                </c:pt>
                <c:pt idx="200">
                  <c:v>-10</c:v>
                </c:pt>
                <c:pt idx="201">
                  <c:v>-8</c:v>
                </c:pt>
                <c:pt idx="202">
                  <c:v>-10</c:v>
                </c:pt>
                <c:pt idx="203">
                  <c:v>-6</c:v>
                </c:pt>
                <c:pt idx="204">
                  <c:v>-4</c:v>
                </c:pt>
                <c:pt idx="205">
                  <c:v>-8</c:v>
                </c:pt>
                <c:pt idx="206">
                  <c:v>-9</c:v>
                </c:pt>
                <c:pt idx="207">
                  <c:v>-8</c:v>
                </c:pt>
                <c:pt idx="208">
                  <c:v>-6</c:v>
                </c:pt>
                <c:pt idx="209">
                  <c:v>-7</c:v>
                </c:pt>
                <c:pt idx="210">
                  <c:v>-4</c:v>
                </c:pt>
                <c:pt idx="211">
                  <c:v>-2</c:v>
                </c:pt>
                <c:pt idx="212">
                  <c:v>-9</c:v>
                </c:pt>
                <c:pt idx="213">
                  <c:v>-10</c:v>
                </c:pt>
                <c:pt idx="214">
                  <c:v>-7</c:v>
                </c:pt>
                <c:pt idx="215">
                  <c:v>-11</c:v>
                </c:pt>
                <c:pt idx="216">
                  <c:v>-13</c:v>
                </c:pt>
                <c:pt idx="217">
                  <c:v>-4</c:v>
                </c:pt>
                <c:pt idx="218">
                  <c:v>-4</c:v>
                </c:pt>
                <c:pt idx="219">
                  <c:v>-9</c:v>
                </c:pt>
                <c:pt idx="220">
                  <c:v>-8</c:v>
                </c:pt>
                <c:pt idx="221">
                  <c:v>-6</c:v>
                </c:pt>
                <c:pt idx="222">
                  <c:v>-7</c:v>
                </c:pt>
                <c:pt idx="223">
                  <c:v>-7</c:v>
                </c:pt>
                <c:pt idx="224">
                  <c:v>-2</c:v>
                </c:pt>
                <c:pt idx="225">
                  <c:v>-16</c:v>
                </c:pt>
                <c:pt idx="226">
                  <c:v>-6</c:v>
                </c:pt>
                <c:pt idx="227">
                  <c:v>-8</c:v>
                </c:pt>
                <c:pt idx="228">
                  <c:v>-13</c:v>
                </c:pt>
                <c:pt idx="229">
                  <c:v>-8</c:v>
                </c:pt>
                <c:pt idx="230">
                  <c:v>-7</c:v>
                </c:pt>
                <c:pt idx="231">
                  <c:v>-1</c:v>
                </c:pt>
                <c:pt idx="232">
                  <c:v>3</c:v>
                </c:pt>
                <c:pt idx="233">
                  <c:v>-6</c:v>
                </c:pt>
                <c:pt idx="234">
                  <c:v>-10</c:v>
                </c:pt>
                <c:pt idx="235">
                  <c:v>-13</c:v>
                </c:pt>
                <c:pt idx="236">
                  <c:v>-7</c:v>
                </c:pt>
                <c:pt idx="237">
                  <c:v>-6</c:v>
                </c:pt>
                <c:pt idx="238">
                  <c:v>-2</c:v>
                </c:pt>
                <c:pt idx="239">
                  <c:v>2</c:v>
                </c:pt>
                <c:pt idx="240">
                  <c:v>-7</c:v>
                </c:pt>
                <c:pt idx="241">
                  <c:v>-4</c:v>
                </c:pt>
                <c:pt idx="242">
                  <c:v>-20</c:v>
                </c:pt>
                <c:pt idx="243">
                  <c:v>-10</c:v>
                </c:pt>
                <c:pt idx="244">
                  <c:v>-12</c:v>
                </c:pt>
                <c:pt idx="245">
                  <c:v>-28</c:v>
                </c:pt>
                <c:pt idx="246">
                  <c:v>-8</c:v>
                </c:pt>
                <c:pt idx="247">
                  <c:v>-13</c:v>
                </c:pt>
                <c:pt idx="248">
                  <c:v>-12</c:v>
                </c:pt>
                <c:pt idx="249">
                  <c:v>-13</c:v>
                </c:pt>
                <c:pt idx="250">
                  <c:v>-10</c:v>
                </c:pt>
                <c:pt idx="251">
                  <c:v>-12</c:v>
                </c:pt>
                <c:pt idx="252">
                  <c:v>-8</c:v>
                </c:pt>
                <c:pt idx="253">
                  <c:v>-1</c:v>
                </c:pt>
                <c:pt idx="254">
                  <c:v>-16</c:v>
                </c:pt>
                <c:pt idx="255">
                  <c:v>-15</c:v>
                </c:pt>
                <c:pt idx="256">
                  <c:v>-16</c:v>
                </c:pt>
                <c:pt idx="257">
                  <c:v>-18</c:v>
                </c:pt>
                <c:pt idx="258">
                  <c:v>-18</c:v>
                </c:pt>
                <c:pt idx="259">
                  <c:v>-25</c:v>
                </c:pt>
                <c:pt idx="260">
                  <c:v>-23</c:v>
                </c:pt>
                <c:pt idx="261">
                  <c:v>-20</c:v>
                </c:pt>
                <c:pt idx="262">
                  <c:v>-18</c:v>
                </c:pt>
                <c:pt idx="263">
                  <c:v>-17</c:v>
                </c:pt>
                <c:pt idx="264">
                  <c:v>-17</c:v>
                </c:pt>
                <c:pt idx="265">
                  <c:v>-19</c:v>
                </c:pt>
                <c:pt idx="266">
                  <c:v>-13</c:v>
                </c:pt>
                <c:pt idx="267">
                  <c:v>-14</c:v>
                </c:pt>
                <c:pt idx="268">
                  <c:v>-19</c:v>
                </c:pt>
                <c:pt idx="269">
                  <c:v>-18</c:v>
                </c:pt>
                <c:pt idx="270">
                  <c:v>-19</c:v>
                </c:pt>
                <c:pt idx="271">
                  <c:v>-19</c:v>
                </c:pt>
                <c:pt idx="272">
                  <c:v>-19</c:v>
                </c:pt>
                <c:pt idx="273">
                  <c:v>-28</c:v>
                </c:pt>
                <c:pt idx="274">
                  <c:v>-33</c:v>
                </c:pt>
                <c:pt idx="275">
                  <c:v>-21</c:v>
                </c:pt>
                <c:pt idx="276">
                  <c:v>-22</c:v>
                </c:pt>
                <c:pt idx="277">
                  <c:v>-21</c:v>
                </c:pt>
                <c:pt idx="278">
                  <c:v>-21</c:v>
                </c:pt>
                <c:pt idx="279">
                  <c:v>-20</c:v>
                </c:pt>
                <c:pt idx="280">
                  <c:v>-30</c:v>
                </c:pt>
                <c:pt idx="281">
                  <c:v>-32</c:v>
                </c:pt>
                <c:pt idx="282">
                  <c:v>-19</c:v>
                </c:pt>
                <c:pt idx="283">
                  <c:v>-20</c:v>
                </c:pt>
                <c:pt idx="284">
                  <c:v>-19</c:v>
                </c:pt>
                <c:pt idx="285">
                  <c:v>-18</c:v>
                </c:pt>
                <c:pt idx="286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B8-4B0B-90DD-0EA0898CDAC4}"/>
            </c:ext>
          </c:extLst>
        </c:ser>
        <c:ser>
          <c:idx val="2"/>
          <c:order val="1"/>
          <c:tx>
            <c:strRef>
              <c:f>Analysis!$B$7</c:f>
              <c:strCache>
                <c:ptCount val="1"/>
                <c:pt idx="0">
                  <c:v>Brussels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x"/>
            <c:size val="5"/>
            <c:spPr>
              <a:solidFill>
                <a:sysClr val="window" lastClr="FFFFFF">
                  <a:lumMod val="95000"/>
                </a:sysClr>
              </a:solidFill>
              <a:ln w="3175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cat>
            <c:numRef>
              <c:f>Analysis!$C$4:$KC$4</c:f>
              <c:numCache>
                <c:formatCode>m/d/yyyy</c:formatCode>
                <c:ptCount val="287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  <c:pt idx="128">
                  <c:v>44004</c:v>
                </c:pt>
                <c:pt idx="129">
                  <c:v>44005</c:v>
                </c:pt>
                <c:pt idx="130">
                  <c:v>44006</c:v>
                </c:pt>
                <c:pt idx="131">
                  <c:v>44007</c:v>
                </c:pt>
                <c:pt idx="132">
                  <c:v>44008</c:v>
                </c:pt>
                <c:pt idx="133">
                  <c:v>44009</c:v>
                </c:pt>
                <c:pt idx="134">
                  <c:v>44010</c:v>
                </c:pt>
                <c:pt idx="135">
                  <c:v>44011</c:v>
                </c:pt>
                <c:pt idx="136">
                  <c:v>44012</c:v>
                </c:pt>
                <c:pt idx="137">
                  <c:v>44013</c:v>
                </c:pt>
                <c:pt idx="138">
                  <c:v>44014</c:v>
                </c:pt>
                <c:pt idx="139">
                  <c:v>44015</c:v>
                </c:pt>
                <c:pt idx="140">
                  <c:v>44016</c:v>
                </c:pt>
                <c:pt idx="141">
                  <c:v>44017</c:v>
                </c:pt>
                <c:pt idx="142">
                  <c:v>44018</c:v>
                </c:pt>
                <c:pt idx="143">
                  <c:v>44019</c:v>
                </c:pt>
                <c:pt idx="144">
                  <c:v>44020</c:v>
                </c:pt>
                <c:pt idx="145">
                  <c:v>44021</c:v>
                </c:pt>
                <c:pt idx="146">
                  <c:v>44022</c:v>
                </c:pt>
                <c:pt idx="147">
                  <c:v>44023</c:v>
                </c:pt>
                <c:pt idx="148">
                  <c:v>44024</c:v>
                </c:pt>
                <c:pt idx="149">
                  <c:v>44025</c:v>
                </c:pt>
                <c:pt idx="150">
                  <c:v>44026</c:v>
                </c:pt>
                <c:pt idx="151">
                  <c:v>44027</c:v>
                </c:pt>
                <c:pt idx="152">
                  <c:v>44028</c:v>
                </c:pt>
                <c:pt idx="153">
                  <c:v>44029</c:v>
                </c:pt>
                <c:pt idx="154">
                  <c:v>44030</c:v>
                </c:pt>
                <c:pt idx="155">
                  <c:v>44031</c:v>
                </c:pt>
                <c:pt idx="156">
                  <c:v>44032</c:v>
                </c:pt>
                <c:pt idx="157">
                  <c:v>44033</c:v>
                </c:pt>
                <c:pt idx="158">
                  <c:v>44034</c:v>
                </c:pt>
                <c:pt idx="159">
                  <c:v>44035</c:v>
                </c:pt>
                <c:pt idx="160">
                  <c:v>44036</c:v>
                </c:pt>
                <c:pt idx="161">
                  <c:v>44037</c:v>
                </c:pt>
                <c:pt idx="162">
                  <c:v>44038</c:v>
                </c:pt>
                <c:pt idx="163">
                  <c:v>44039</c:v>
                </c:pt>
                <c:pt idx="164">
                  <c:v>44040</c:v>
                </c:pt>
                <c:pt idx="165">
                  <c:v>44041</c:v>
                </c:pt>
                <c:pt idx="166">
                  <c:v>44042</c:v>
                </c:pt>
                <c:pt idx="167">
                  <c:v>44043</c:v>
                </c:pt>
                <c:pt idx="168">
                  <c:v>44044</c:v>
                </c:pt>
                <c:pt idx="169">
                  <c:v>44045</c:v>
                </c:pt>
                <c:pt idx="170">
                  <c:v>44046</c:v>
                </c:pt>
                <c:pt idx="171">
                  <c:v>44047</c:v>
                </c:pt>
                <c:pt idx="172">
                  <c:v>44048</c:v>
                </c:pt>
                <c:pt idx="173">
                  <c:v>44049</c:v>
                </c:pt>
                <c:pt idx="174">
                  <c:v>44050</c:v>
                </c:pt>
                <c:pt idx="175">
                  <c:v>44051</c:v>
                </c:pt>
                <c:pt idx="176">
                  <c:v>44052</c:v>
                </c:pt>
                <c:pt idx="177">
                  <c:v>44053</c:v>
                </c:pt>
                <c:pt idx="178">
                  <c:v>44054</c:v>
                </c:pt>
                <c:pt idx="179">
                  <c:v>44055</c:v>
                </c:pt>
                <c:pt idx="180">
                  <c:v>44056</c:v>
                </c:pt>
                <c:pt idx="181">
                  <c:v>44057</c:v>
                </c:pt>
                <c:pt idx="182">
                  <c:v>44058</c:v>
                </c:pt>
                <c:pt idx="183">
                  <c:v>44059</c:v>
                </c:pt>
                <c:pt idx="184">
                  <c:v>44060</c:v>
                </c:pt>
                <c:pt idx="185">
                  <c:v>44061</c:v>
                </c:pt>
                <c:pt idx="186">
                  <c:v>44062</c:v>
                </c:pt>
                <c:pt idx="187">
                  <c:v>44063</c:v>
                </c:pt>
                <c:pt idx="188">
                  <c:v>44064</c:v>
                </c:pt>
                <c:pt idx="189">
                  <c:v>44065</c:v>
                </c:pt>
                <c:pt idx="190">
                  <c:v>44066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44072</c:v>
                </c:pt>
                <c:pt idx="197">
                  <c:v>44073</c:v>
                </c:pt>
                <c:pt idx="198">
                  <c:v>44074</c:v>
                </c:pt>
                <c:pt idx="199">
                  <c:v>44075</c:v>
                </c:pt>
                <c:pt idx="200">
                  <c:v>44076</c:v>
                </c:pt>
                <c:pt idx="201">
                  <c:v>44077</c:v>
                </c:pt>
                <c:pt idx="202">
                  <c:v>44078</c:v>
                </c:pt>
                <c:pt idx="203">
                  <c:v>44079</c:v>
                </c:pt>
                <c:pt idx="204">
                  <c:v>44080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44087</c:v>
                </c:pt>
                <c:pt idx="212">
                  <c:v>44088</c:v>
                </c:pt>
                <c:pt idx="213">
                  <c:v>44089</c:v>
                </c:pt>
                <c:pt idx="214">
                  <c:v>44090</c:v>
                </c:pt>
                <c:pt idx="215">
                  <c:v>44091</c:v>
                </c:pt>
                <c:pt idx="216">
                  <c:v>44092</c:v>
                </c:pt>
                <c:pt idx="217">
                  <c:v>44093</c:v>
                </c:pt>
                <c:pt idx="218">
                  <c:v>44094</c:v>
                </c:pt>
                <c:pt idx="219">
                  <c:v>44095</c:v>
                </c:pt>
                <c:pt idx="220">
                  <c:v>44096</c:v>
                </c:pt>
                <c:pt idx="221">
                  <c:v>44097</c:v>
                </c:pt>
                <c:pt idx="222">
                  <c:v>44098</c:v>
                </c:pt>
                <c:pt idx="223">
                  <c:v>44099</c:v>
                </c:pt>
                <c:pt idx="224">
                  <c:v>44100</c:v>
                </c:pt>
                <c:pt idx="225">
                  <c:v>44101</c:v>
                </c:pt>
                <c:pt idx="226">
                  <c:v>44102</c:v>
                </c:pt>
                <c:pt idx="227">
                  <c:v>44103</c:v>
                </c:pt>
                <c:pt idx="228">
                  <c:v>44104</c:v>
                </c:pt>
                <c:pt idx="229">
                  <c:v>44105</c:v>
                </c:pt>
                <c:pt idx="230">
                  <c:v>44106</c:v>
                </c:pt>
                <c:pt idx="231">
                  <c:v>44107</c:v>
                </c:pt>
                <c:pt idx="232">
                  <c:v>44108</c:v>
                </c:pt>
                <c:pt idx="233">
                  <c:v>44109</c:v>
                </c:pt>
                <c:pt idx="234">
                  <c:v>44110</c:v>
                </c:pt>
                <c:pt idx="235">
                  <c:v>44111</c:v>
                </c:pt>
                <c:pt idx="236">
                  <c:v>44112</c:v>
                </c:pt>
                <c:pt idx="237">
                  <c:v>44113</c:v>
                </c:pt>
                <c:pt idx="238">
                  <c:v>44114</c:v>
                </c:pt>
                <c:pt idx="239">
                  <c:v>44115</c:v>
                </c:pt>
                <c:pt idx="240">
                  <c:v>44116</c:v>
                </c:pt>
                <c:pt idx="241">
                  <c:v>44117</c:v>
                </c:pt>
                <c:pt idx="242">
                  <c:v>44118</c:v>
                </c:pt>
                <c:pt idx="243">
                  <c:v>44119</c:v>
                </c:pt>
                <c:pt idx="244">
                  <c:v>44120</c:v>
                </c:pt>
                <c:pt idx="245">
                  <c:v>44121</c:v>
                </c:pt>
                <c:pt idx="246">
                  <c:v>44122</c:v>
                </c:pt>
                <c:pt idx="247">
                  <c:v>44123</c:v>
                </c:pt>
                <c:pt idx="248">
                  <c:v>44124</c:v>
                </c:pt>
                <c:pt idx="249">
                  <c:v>44125</c:v>
                </c:pt>
                <c:pt idx="250">
                  <c:v>44126</c:v>
                </c:pt>
                <c:pt idx="251">
                  <c:v>44127</c:v>
                </c:pt>
                <c:pt idx="252">
                  <c:v>44128</c:v>
                </c:pt>
                <c:pt idx="253">
                  <c:v>44129</c:v>
                </c:pt>
                <c:pt idx="254">
                  <c:v>44130</c:v>
                </c:pt>
                <c:pt idx="255">
                  <c:v>44131</c:v>
                </c:pt>
                <c:pt idx="256">
                  <c:v>44132</c:v>
                </c:pt>
                <c:pt idx="257">
                  <c:v>44133</c:v>
                </c:pt>
                <c:pt idx="258">
                  <c:v>44134</c:v>
                </c:pt>
                <c:pt idx="259">
                  <c:v>44135</c:v>
                </c:pt>
                <c:pt idx="260">
                  <c:v>44136</c:v>
                </c:pt>
                <c:pt idx="261">
                  <c:v>44137</c:v>
                </c:pt>
                <c:pt idx="262">
                  <c:v>44138</c:v>
                </c:pt>
                <c:pt idx="263">
                  <c:v>44139</c:v>
                </c:pt>
                <c:pt idx="264">
                  <c:v>44140</c:v>
                </c:pt>
                <c:pt idx="265">
                  <c:v>44141</c:v>
                </c:pt>
                <c:pt idx="266">
                  <c:v>44142</c:v>
                </c:pt>
                <c:pt idx="267">
                  <c:v>44143</c:v>
                </c:pt>
                <c:pt idx="268">
                  <c:v>44144</c:v>
                </c:pt>
                <c:pt idx="269">
                  <c:v>44145</c:v>
                </c:pt>
                <c:pt idx="270">
                  <c:v>44146</c:v>
                </c:pt>
                <c:pt idx="271">
                  <c:v>44147</c:v>
                </c:pt>
                <c:pt idx="272">
                  <c:v>44148</c:v>
                </c:pt>
                <c:pt idx="273">
                  <c:v>44149</c:v>
                </c:pt>
                <c:pt idx="274">
                  <c:v>44150</c:v>
                </c:pt>
                <c:pt idx="275">
                  <c:v>44151</c:v>
                </c:pt>
                <c:pt idx="276">
                  <c:v>44152</c:v>
                </c:pt>
                <c:pt idx="277">
                  <c:v>44153</c:v>
                </c:pt>
                <c:pt idx="278">
                  <c:v>44154</c:v>
                </c:pt>
                <c:pt idx="279">
                  <c:v>44155</c:v>
                </c:pt>
                <c:pt idx="280">
                  <c:v>44156</c:v>
                </c:pt>
                <c:pt idx="281">
                  <c:v>44157</c:v>
                </c:pt>
                <c:pt idx="282">
                  <c:v>44158</c:v>
                </c:pt>
                <c:pt idx="283">
                  <c:v>44159</c:v>
                </c:pt>
                <c:pt idx="284">
                  <c:v>44160</c:v>
                </c:pt>
                <c:pt idx="285">
                  <c:v>44161</c:v>
                </c:pt>
                <c:pt idx="286">
                  <c:v>44162</c:v>
                </c:pt>
              </c:numCache>
            </c:numRef>
          </c:cat>
          <c:val>
            <c:numRef>
              <c:f>Analysis!$C$7:$KC$7</c:f>
              <c:numCache>
                <c:formatCode>General</c:formatCode>
                <c:ptCount val="287"/>
                <c:pt idx="0">
                  <c:v>18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4</c:v>
                </c:pt>
                <c:pt idx="8">
                  <c:v>0</c:v>
                </c:pt>
                <c:pt idx="9">
                  <c:v>-9</c:v>
                </c:pt>
                <c:pt idx="10">
                  <c:v>-7</c:v>
                </c:pt>
                <c:pt idx="11">
                  <c:v>-9</c:v>
                </c:pt>
                <c:pt idx="12">
                  <c:v>-13</c:v>
                </c:pt>
                <c:pt idx="13">
                  <c:v>-7</c:v>
                </c:pt>
                <c:pt idx="14">
                  <c:v>-2</c:v>
                </c:pt>
                <c:pt idx="15">
                  <c:v>7</c:v>
                </c:pt>
                <c:pt idx="16">
                  <c:v>-1</c:v>
                </c:pt>
                <c:pt idx="17">
                  <c:v>-2</c:v>
                </c:pt>
                <c:pt idx="18">
                  <c:v>-1</c:v>
                </c:pt>
                <c:pt idx="19">
                  <c:v>0</c:v>
                </c:pt>
                <c:pt idx="20">
                  <c:v>6</c:v>
                </c:pt>
                <c:pt idx="21">
                  <c:v>6</c:v>
                </c:pt>
                <c:pt idx="22">
                  <c:v>3</c:v>
                </c:pt>
                <c:pt idx="23">
                  <c:v>-4</c:v>
                </c:pt>
                <c:pt idx="24">
                  <c:v>-8</c:v>
                </c:pt>
                <c:pt idx="25">
                  <c:v>-7</c:v>
                </c:pt>
                <c:pt idx="26">
                  <c:v>-10</c:v>
                </c:pt>
                <c:pt idx="27">
                  <c:v>-19</c:v>
                </c:pt>
                <c:pt idx="28">
                  <c:v>-41</c:v>
                </c:pt>
                <c:pt idx="29">
                  <c:v>-44</c:v>
                </c:pt>
                <c:pt idx="30">
                  <c:v>-51</c:v>
                </c:pt>
                <c:pt idx="31">
                  <c:v>-57</c:v>
                </c:pt>
                <c:pt idx="32">
                  <c:v>-66</c:v>
                </c:pt>
                <c:pt idx="33">
                  <c:v>-77</c:v>
                </c:pt>
                <c:pt idx="34">
                  <c:v>-78</c:v>
                </c:pt>
                <c:pt idx="35">
                  <c:v>-76</c:v>
                </c:pt>
                <c:pt idx="36">
                  <c:v>-76</c:v>
                </c:pt>
                <c:pt idx="37">
                  <c:v>-79</c:v>
                </c:pt>
                <c:pt idx="38">
                  <c:v>-80</c:v>
                </c:pt>
                <c:pt idx="39">
                  <c:v>-79</c:v>
                </c:pt>
                <c:pt idx="40">
                  <c:v>-81</c:v>
                </c:pt>
                <c:pt idx="41">
                  <c:v>-79</c:v>
                </c:pt>
                <c:pt idx="42">
                  <c:v>-77</c:v>
                </c:pt>
                <c:pt idx="43">
                  <c:v>-82</c:v>
                </c:pt>
                <c:pt idx="44">
                  <c:v>-81</c:v>
                </c:pt>
                <c:pt idx="45">
                  <c:v>-81</c:v>
                </c:pt>
                <c:pt idx="46">
                  <c:v>-80</c:v>
                </c:pt>
                <c:pt idx="47">
                  <c:v>-82</c:v>
                </c:pt>
                <c:pt idx="48">
                  <c:v>-80</c:v>
                </c:pt>
                <c:pt idx="49">
                  <c:v>-74</c:v>
                </c:pt>
                <c:pt idx="50">
                  <c:v>-72</c:v>
                </c:pt>
                <c:pt idx="51">
                  <c:v>-79</c:v>
                </c:pt>
                <c:pt idx="52">
                  <c:v>-79</c:v>
                </c:pt>
                <c:pt idx="53">
                  <c:v>-78</c:v>
                </c:pt>
                <c:pt idx="54">
                  <c:v>-79</c:v>
                </c:pt>
                <c:pt idx="55">
                  <c:v>-77</c:v>
                </c:pt>
                <c:pt idx="56">
                  <c:v>-71</c:v>
                </c:pt>
                <c:pt idx="57">
                  <c:v>-74</c:v>
                </c:pt>
                <c:pt idx="58">
                  <c:v>-86</c:v>
                </c:pt>
                <c:pt idx="59">
                  <c:v>-79</c:v>
                </c:pt>
                <c:pt idx="60">
                  <c:v>-77</c:v>
                </c:pt>
                <c:pt idx="61">
                  <c:v>-78</c:v>
                </c:pt>
                <c:pt idx="62">
                  <c:v>-76</c:v>
                </c:pt>
                <c:pt idx="63">
                  <c:v>-75</c:v>
                </c:pt>
                <c:pt idx="64">
                  <c:v>-74</c:v>
                </c:pt>
                <c:pt idx="65">
                  <c:v>-76</c:v>
                </c:pt>
                <c:pt idx="66">
                  <c:v>-77</c:v>
                </c:pt>
                <c:pt idx="67">
                  <c:v>-75</c:v>
                </c:pt>
                <c:pt idx="68">
                  <c:v>-75</c:v>
                </c:pt>
                <c:pt idx="69">
                  <c:v>-75</c:v>
                </c:pt>
                <c:pt idx="70">
                  <c:v>-69</c:v>
                </c:pt>
                <c:pt idx="71">
                  <c:v>-67</c:v>
                </c:pt>
                <c:pt idx="72">
                  <c:v>-74</c:v>
                </c:pt>
                <c:pt idx="73">
                  <c:v>-78</c:v>
                </c:pt>
                <c:pt idx="74">
                  <c:v>-75</c:v>
                </c:pt>
                <c:pt idx="75">
                  <c:v>-74</c:v>
                </c:pt>
                <c:pt idx="76">
                  <c:v>-81</c:v>
                </c:pt>
                <c:pt idx="77">
                  <c:v>-69</c:v>
                </c:pt>
                <c:pt idx="78">
                  <c:v>-67</c:v>
                </c:pt>
                <c:pt idx="79">
                  <c:v>-70</c:v>
                </c:pt>
                <c:pt idx="80">
                  <c:v>-70</c:v>
                </c:pt>
                <c:pt idx="81">
                  <c:v>-67</c:v>
                </c:pt>
                <c:pt idx="82">
                  <c:v>-69</c:v>
                </c:pt>
                <c:pt idx="83">
                  <c:v>-66</c:v>
                </c:pt>
                <c:pt idx="84">
                  <c:v>-58</c:v>
                </c:pt>
                <c:pt idx="85">
                  <c:v>-63</c:v>
                </c:pt>
                <c:pt idx="86">
                  <c:v>-63</c:v>
                </c:pt>
                <c:pt idx="87">
                  <c:v>-62</c:v>
                </c:pt>
                <c:pt idx="88">
                  <c:v>-61</c:v>
                </c:pt>
                <c:pt idx="89">
                  <c:v>-61</c:v>
                </c:pt>
                <c:pt idx="90">
                  <c:v>-57</c:v>
                </c:pt>
                <c:pt idx="91">
                  <c:v>-47</c:v>
                </c:pt>
                <c:pt idx="92">
                  <c:v>-48</c:v>
                </c:pt>
                <c:pt idx="93">
                  <c:v>-54</c:v>
                </c:pt>
                <c:pt idx="94">
                  <c:v>-55</c:v>
                </c:pt>
                <c:pt idx="95">
                  <c:v>-52</c:v>
                </c:pt>
                <c:pt idx="96">
                  <c:v>-67</c:v>
                </c:pt>
                <c:pt idx="97">
                  <c:v>-57</c:v>
                </c:pt>
                <c:pt idx="98">
                  <c:v>-44</c:v>
                </c:pt>
                <c:pt idx="99">
                  <c:v>-51</c:v>
                </c:pt>
                <c:pt idx="100">
                  <c:v>-52</c:v>
                </c:pt>
                <c:pt idx="101">
                  <c:v>-54</c:v>
                </c:pt>
                <c:pt idx="102">
                  <c:v>-51</c:v>
                </c:pt>
                <c:pt idx="103">
                  <c:v>-52</c:v>
                </c:pt>
                <c:pt idx="104">
                  <c:v>-48</c:v>
                </c:pt>
                <c:pt idx="105">
                  <c:v>-35</c:v>
                </c:pt>
                <c:pt idx="106">
                  <c:v>-38</c:v>
                </c:pt>
                <c:pt idx="107">
                  <c:v>-64</c:v>
                </c:pt>
                <c:pt idx="108">
                  <c:v>-48</c:v>
                </c:pt>
                <c:pt idx="109">
                  <c:v>-47</c:v>
                </c:pt>
                <c:pt idx="110">
                  <c:v>-53</c:v>
                </c:pt>
                <c:pt idx="111">
                  <c:v>-50</c:v>
                </c:pt>
                <c:pt idx="112">
                  <c:v>-37</c:v>
                </c:pt>
                <c:pt idx="113">
                  <c:v>-34</c:v>
                </c:pt>
                <c:pt idx="114">
                  <c:v>-47</c:v>
                </c:pt>
                <c:pt idx="115">
                  <c:v>-46</c:v>
                </c:pt>
                <c:pt idx="116">
                  <c:v>-44</c:v>
                </c:pt>
                <c:pt idx="117">
                  <c:v>-45</c:v>
                </c:pt>
                <c:pt idx="118">
                  <c:v>-40</c:v>
                </c:pt>
                <c:pt idx="119">
                  <c:v>-26</c:v>
                </c:pt>
                <c:pt idx="120">
                  <c:v>-32</c:v>
                </c:pt>
                <c:pt idx="121">
                  <c:v>-40</c:v>
                </c:pt>
                <c:pt idx="122">
                  <c:v>-41</c:v>
                </c:pt>
                <c:pt idx="123">
                  <c:v>-42</c:v>
                </c:pt>
                <c:pt idx="124">
                  <c:v>-41</c:v>
                </c:pt>
                <c:pt idx="125">
                  <c:v>-36</c:v>
                </c:pt>
                <c:pt idx="126">
                  <c:v>-23</c:v>
                </c:pt>
                <c:pt idx="127">
                  <c:v>-30</c:v>
                </c:pt>
                <c:pt idx="128">
                  <c:v>-37</c:v>
                </c:pt>
                <c:pt idx="129">
                  <c:v>-36</c:v>
                </c:pt>
                <c:pt idx="130">
                  <c:v>-36</c:v>
                </c:pt>
                <c:pt idx="131">
                  <c:v>-36</c:v>
                </c:pt>
                <c:pt idx="132">
                  <c:v>-33</c:v>
                </c:pt>
                <c:pt idx="133">
                  <c:v>-23</c:v>
                </c:pt>
                <c:pt idx="134">
                  <c:v>-24</c:v>
                </c:pt>
                <c:pt idx="135">
                  <c:v>-36</c:v>
                </c:pt>
                <c:pt idx="136">
                  <c:v>-37</c:v>
                </c:pt>
                <c:pt idx="137">
                  <c:v>-36</c:v>
                </c:pt>
                <c:pt idx="138">
                  <c:v>-36</c:v>
                </c:pt>
                <c:pt idx="139">
                  <c:v>-31</c:v>
                </c:pt>
                <c:pt idx="140">
                  <c:v>-21</c:v>
                </c:pt>
                <c:pt idx="141">
                  <c:v>-26</c:v>
                </c:pt>
                <c:pt idx="142">
                  <c:v>-37</c:v>
                </c:pt>
                <c:pt idx="143">
                  <c:v>-37</c:v>
                </c:pt>
                <c:pt idx="144">
                  <c:v>-39</c:v>
                </c:pt>
                <c:pt idx="145">
                  <c:v>-39</c:v>
                </c:pt>
                <c:pt idx="146">
                  <c:v>-34</c:v>
                </c:pt>
                <c:pt idx="147">
                  <c:v>-19</c:v>
                </c:pt>
                <c:pt idx="148">
                  <c:v>-19</c:v>
                </c:pt>
                <c:pt idx="149">
                  <c:v>-38</c:v>
                </c:pt>
                <c:pt idx="150">
                  <c:v>-43</c:v>
                </c:pt>
                <c:pt idx="151">
                  <c:v>-40</c:v>
                </c:pt>
                <c:pt idx="152">
                  <c:v>-43</c:v>
                </c:pt>
                <c:pt idx="153">
                  <c:v>-37</c:v>
                </c:pt>
                <c:pt idx="154">
                  <c:v>-24</c:v>
                </c:pt>
                <c:pt idx="155">
                  <c:v>-26</c:v>
                </c:pt>
                <c:pt idx="156">
                  <c:v>-47</c:v>
                </c:pt>
                <c:pt idx="157">
                  <c:v>-61</c:v>
                </c:pt>
                <c:pt idx="158">
                  <c:v>-43</c:v>
                </c:pt>
                <c:pt idx="159">
                  <c:v>-45</c:v>
                </c:pt>
                <c:pt idx="160">
                  <c:v>-44</c:v>
                </c:pt>
                <c:pt idx="161">
                  <c:v>-31</c:v>
                </c:pt>
                <c:pt idx="162">
                  <c:v>-29</c:v>
                </c:pt>
                <c:pt idx="163">
                  <c:v>-46</c:v>
                </c:pt>
                <c:pt idx="164">
                  <c:v>-48</c:v>
                </c:pt>
                <c:pt idx="165">
                  <c:v>-45</c:v>
                </c:pt>
                <c:pt idx="166">
                  <c:v>-47</c:v>
                </c:pt>
                <c:pt idx="167">
                  <c:v>-46</c:v>
                </c:pt>
                <c:pt idx="168">
                  <c:v>-34</c:v>
                </c:pt>
                <c:pt idx="169">
                  <c:v>-31</c:v>
                </c:pt>
                <c:pt idx="170">
                  <c:v>-48</c:v>
                </c:pt>
                <c:pt idx="171">
                  <c:v>-48</c:v>
                </c:pt>
                <c:pt idx="172">
                  <c:v>-45</c:v>
                </c:pt>
                <c:pt idx="173">
                  <c:v>-49</c:v>
                </c:pt>
                <c:pt idx="174">
                  <c:v>-45</c:v>
                </c:pt>
                <c:pt idx="175">
                  <c:v>-36</c:v>
                </c:pt>
                <c:pt idx="176">
                  <c:v>-36</c:v>
                </c:pt>
                <c:pt idx="177">
                  <c:v>-49</c:v>
                </c:pt>
                <c:pt idx="178">
                  <c:v>-50</c:v>
                </c:pt>
                <c:pt idx="179">
                  <c:v>-48</c:v>
                </c:pt>
                <c:pt idx="180">
                  <c:v>-50</c:v>
                </c:pt>
                <c:pt idx="181">
                  <c:v>-44</c:v>
                </c:pt>
                <c:pt idx="182">
                  <c:v>-39</c:v>
                </c:pt>
                <c:pt idx="183">
                  <c:v>-34</c:v>
                </c:pt>
                <c:pt idx="184">
                  <c:v>-47</c:v>
                </c:pt>
                <c:pt idx="185">
                  <c:v>-47</c:v>
                </c:pt>
                <c:pt idx="186">
                  <c:v>-45</c:v>
                </c:pt>
                <c:pt idx="187">
                  <c:v>-48</c:v>
                </c:pt>
                <c:pt idx="188">
                  <c:v>-43</c:v>
                </c:pt>
                <c:pt idx="189">
                  <c:v>-32</c:v>
                </c:pt>
                <c:pt idx="190">
                  <c:v>-35</c:v>
                </c:pt>
                <c:pt idx="191">
                  <c:v>-45</c:v>
                </c:pt>
                <c:pt idx="192">
                  <c:v>-45</c:v>
                </c:pt>
                <c:pt idx="193">
                  <c:v>-43</c:v>
                </c:pt>
                <c:pt idx="194">
                  <c:v>-43</c:v>
                </c:pt>
                <c:pt idx="195">
                  <c:v>-37</c:v>
                </c:pt>
                <c:pt idx="196">
                  <c:v>-25</c:v>
                </c:pt>
                <c:pt idx="197">
                  <c:v>-31</c:v>
                </c:pt>
                <c:pt idx="198">
                  <c:v>-38</c:v>
                </c:pt>
                <c:pt idx="199">
                  <c:v>-38</c:v>
                </c:pt>
                <c:pt idx="200">
                  <c:v>-34</c:v>
                </c:pt>
                <c:pt idx="201">
                  <c:v>-36</c:v>
                </c:pt>
                <c:pt idx="202">
                  <c:v>-29</c:v>
                </c:pt>
                <c:pt idx="203">
                  <c:v>-21</c:v>
                </c:pt>
                <c:pt idx="204">
                  <c:v>-21</c:v>
                </c:pt>
                <c:pt idx="205">
                  <c:v>-31</c:v>
                </c:pt>
                <c:pt idx="206">
                  <c:v>-34</c:v>
                </c:pt>
                <c:pt idx="207">
                  <c:v>-32</c:v>
                </c:pt>
                <c:pt idx="208">
                  <c:v>-33</c:v>
                </c:pt>
                <c:pt idx="209">
                  <c:v>-28</c:v>
                </c:pt>
                <c:pt idx="210">
                  <c:v>-18</c:v>
                </c:pt>
                <c:pt idx="211">
                  <c:v>-17</c:v>
                </c:pt>
                <c:pt idx="212">
                  <c:v>-30</c:v>
                </c:pt>
                <c:pt idx="213">
                  <c:v>-32</c:v>
                </c:pt>
                <c:pt idx="214">
                  <c:v>-29</c:v>
                </c:pt>
                <c:pt idx="215">
                  <c:v>-34</c:v>
                </c:pt>
                <c:pt idx="216">
                  <c:v>-28</c:v>
                </c:pt>
                <c:pt idx="217">
                  <c:v>-17</c:v>
                </c:pt>
                <c:pt idx="218">
                  <c:v>0</c:v>
                </c:pt>
                <c:pt idx="219">
                  <c:v>-30</c:v>
                </c:pt>
                <c:pt idx="220">
                  <c:v>-31</c:v>
                </c:pt>
                <c:pt idx="221">
                  <c:v>-29</c:v>
                </c:pt>
                <c:pt idx="222">
                  <c:v>-33</c:v>
                </c:pt>
                <c:pt idx="223">
                  <c:v>-29</c:v>
                </c:pt>
                <c:pt idx="224">
                  <c:v>-25</c:v>
                </c:pt>
                <c:pt idx="225">
                  <c:v>-26</c:v>
                </c:pt>
                <c:pt idx="226">
                  <c:v>-29</c:v>
                </c:pt>
                <c:pt idx="227">
                  <c:v>-28</c:v>
                </c:pt>
                <c:pt idx="228">
                  <c:v>-27</c:v>
                </c:pt>
                <c:pt idx="229">
                  <c:v>-31</c:v>
                </c:pt>
                <c:pt idx="230">
                  <c:v>-25</c:v>
                </c:pt>
                <c:pt idx="231">
                  <c:v>-17</c:v>
                </c:pt>
                <c:pt idx="232">
                  <c:v>-23</c:v>
                </c:pt>
                <c:pt idx="233">
                  <c:v>-29</c:v>
                </c:pt>
                <c:pt idx="234">
                  <c:v>-30</c:v>
                </c:pt>
                <c:pt idx="235">
                  <c:v>-29</c:v>
                </c:pt>
                <c:pt idx="236">
                  <c:v>-33</c:v>
                </c:pt>
                <c:pt idx="237">
                  <c:v>-29</c:v>
                </c:pt>
                <c:pt idx="238">
                  <c:v>-23</c:v>
                </c:pt>
                <c:pt idx="239">
                  <c:v>-30</c:v>
                </c:pt>
                <c:pt idx="240">
                  <c:v>-32</c:v>
                </c:pt>
                <c:pt idx="241">
                  <c:v>-35</c:v>
                </c:pt>
                <c:pt idx="242">
                  <c:v>-33</c:v>
                </c:pt>
                <c:pt idx="243">
                  <c:v>-35</c:v>
                </c:pt>
                <c:pt idx="244">
                  <c:v>-30</c:v>
                </c:pt>
                <c:pt idx="245">
                  <c:v>-23</c:v>
                </c:pt>
                <c:pt idx="246">
                  <c:v>-28</c:v>
                </c:pt>
                <c:pt idx="247">
                  <c:v>-37</c:v>
                </c:pt>
                <c:pt idx="248">
                  <c:v>-42</c:v>
                </c:pt>
                <c:pt idx="249">
                  <c:v>-39</c:v>
                </c:pt>
                <c:pt idx="250">
                  <c:v>-42</c:v>
                </c:pt>
                <c:pt idx="251">
                  <c:v>-37</c:v>
                </c:pt>
                <c:pt idx="252">
                  <c:v>-33</c:v>
                </c:pt>
                <c:pt idx="253">
                  <c:v>-38</c:v>
                </c:pt>
                <c:pt idx="254">
                  <c:v>-44</c:v>
                </c:pt>
                <c:pt idx="255">
                  <c:v>-47</c:v>
                </c:pt>
                <c:pt idx="256">
                  <c:v>-48</c:v>
                </c:pt>
                <c:pt idx="257">
                  <c:v>-51</c:v>
                </c:pt>
                <c:pt idx="258">
                  <c:v>-45</c:v>
                </c:pt>
                <c:pt idx="259">
                  <c:v>-29</c:v>
                </c:pt>
                <c:pt idx="260">
                  <c:v>-43</c:v>
                </c:pt>
                <c:pt idx="261">
                  <c:v>-65</c:v>
                </c:pt>
                <c:pt idx="262">
                  <c:v>-61</c:v>
                </c:pt>
                <c:pt idx="263">
                  <c:v>-58</c:v>
                </c:pt>
                <c:pt idx="264">
                  <c:v>-61</c:v>
                </c:pt>
                <c:pt idx="265">
                  <c:v>-57</c:v>
                </c:pt>
                <c:pt idx="266">
                  <c:v>-47</c:v>
                </c:pt>
                <c:pt idx="267">
                  <c:v>-48</c:v>
                </c:pt>
                <c:pt idx="268">
                  <c:v>-59</c:v>
                </c:pt>
                <c:pt idx="269">
                  <c:v>-61</c:v>
                </c:pt>
                <c:pt idx="270">
                  <c:v>-68</c:v>
                </c:pt>
                <c:pt idx="271">
                  <c:v>-59</c:v>
                </c:pt>
                <c:pt idx="272">
                  <c:v>-56</c:v>
                </c:pt>
                <c:pt idx="273">
                  <c:v>-45</c:v>
                </c:pt>
                <c:pt idx="274">
                  <c:v>-55</c:v>
                </c:pt>
                <c:pt idx="275">
                  <c:v>-50</c:v>
                </c:pt>
                <c:pt idx="276">
                  <c:v>-52</c:v>
                </c:pt>
                <c:pt idx="277">
                  <c:v>-48</c:v>
                </c:pt>
                <c:pt idx="278">
                  <c:v>-53</c:v>
                </c:pt>
                <c:pt idx="279">
                  <c:v>-48</c:v>
                </c:pt>
                <c:pt idx="280">
                  <c:v>-46</c:v>
                </c:pt>
                <c:pt idx="281">
                  <c:v>-50</c:v>
                </c:pt>
                <c:pt idx="282">
                  <c:v>-49</c:v>
                </c:pt>
                <c:pt idx="283">
                  <c:v>-51</c:v>
                </c:pt>
                <c:pt idx="284">
                  <c:v>-48</c:v>
                </c:pt>
                <c:pt idx="285">
                  <c:v>-50</c:v>
                </c:pt>
                <c:pt idx="286">
                  <c:v>-46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B8-4B0B-90DD-0EA0898CDAC4}"/>
            </c:ext>
          </c:extLst>
        </c:ser>
        <c:ser>
          <c:idx val="3"/>
          <c:order val="2"/>
          <c:tx>
            <c:strRef>
              <c:f>Analysis!$B$8</c:f>
              <c:strCache>
                <c:ptCount val="1"/>
                <c:pt idx="0">
                  <c:v>Berlin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4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Analysis!$C$4:$KC$4</c:f>
              <c:numCache>
                <c:formatCode>m/d/yyyy</c:formatCode>
                <c:ptCount val="287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  <c:pt idx="128">
                  <c:v>44004</c:v>
                </c:pt>
                <c:pt idx="129">
                  <c:v>44005</c:v>
                </c:pt>
                <c:pt idx="130">
                  <c:v>44006</c:v>
                </c:pt>
                <c:pt idx="131">
                  <c:v>44007</c:v>
                </c:pt>
                <c:pt idx="132">
                  <c:v>44008</c:v>
                </c:pt>
                <c:pt idx="133">
                  <c:v>44009</c:v>
                </c:pt>
                <c:pt idx="134">
                  <c:v>44010</c:v>
                </c:pt>
                <c:pt idx="135">
                  <c:v>44011</c:v>
                </c:pt>
                <c:pt idx="136">
                  <c:v>44012</c:v>
                </c:pt>
                <c:pt idx="137">
                  <c:v>44013</c:v>
                </c:pt>
                <c:pt idx="138">
                  <c:v>44014</c:v>
                </c:pt>
                <c:pt idx="139">
                  <c:v>44015</c:v>
                </c:pt>
                <c:pt idx="140">
                  <c:v>44016</c:v>
                </c:pt>
                <c:pt idx="141">
                  <c:v>44017</c:v>
                </c:pt>
                <c:pt idx="142">
                  <c:v>44018</c:v>
                </c:pt>
                <c:pt idx="143">
                  <c:v>44019</c:v>
                </c:pt>
                <c:pt idx="144">
                  <c:v>44020</c:v>
                </c:pt>
                <c:pt idx="145">
                  <c:v>44021</c:v>
                </c:pt>
                <c:pt idx="146">
                  <c:v>44022</c:v>
                </c:pt>
                <c:pt idx="147">
                  <c:v>44023</c:v>
                </c:pt>
                <c:pt idx="148">
                  <c:v>44024</c:v>
                </c:pt>
                <c:pt idx="149">
                  <c:v>44025</c:v>
                </c:pt>
                <c:pt idx="150">
                  <c:v>44026</c:v>
                </c:pt>
                <c:pt idx="151">
                  <c:v>44027</c:v>
                </c:pt>
                <c:pt idx="152">
                  <c:v>44028</c:v>
                </c:pt>
                <c:pt idx="153">
                  <c:v>44029</c:v>
                </c:pt>
                <c:pt idx="154">
                  <c:v>44030</c:v>
                </c:pt>
                <c:pt idx="155">
                  <c:v>44031</c:v>
                </c:pt>
                <c:pt idx="156">
                  <c:v>44032</c:v>
                </c:pt>
                <c:pt idx="157">
                  <c:v>44033</c:v>
                </c:pt>
                <c:pt idx="158">
                  <c:v>44034</c:v>
                </c:pt>
                <c:pt idx="159">
                  <c:v>44035</c:v>
                </c:pt>
                <c:pt idx="160">
                  <c:v>44036</c:v>
                </c:pt>
                <c:pt idx="161">
                  <c:v>44037</c:v>
                </c:pt>
                <c:pt idx="162">
                  <c:v>44038</c:v>
                </c:pt>
                <c:pt idx="163">
                  <c:v>44039</c:v>
                </c:pt>
                <c:pt idx="164">
                  <c:v>44040</c:v>
                </c:pt>
                <c:pt idx="165">
                  <c:v>44041</c:v>
                </c:pt>
                <c:pt idx="166">
                  <c:v>44042</c:v>
                </c:pt>
                <c:pt idx="167">
                  <c:v>44043</c:v>
                </c:pt>
                <c:pt idx="168">
                  <c:v>44044</c:v>
                </c:pt>
                <c:pt idx="169">
                  <c:v>44045</c:v>
                </c:pt>
                <c:pt idx="170">
                  <c:v>44046</c:v>
                </c:pt>
                <c:pt idx="171">
                  <c:v>44047</c:v>
                </c:pt>
                <c:pt idx="172">
                  <c:v>44048</c:v>
                </c:pt>
                <c:pt idx="173">
                  <c:v>44049</c:v>
                </c:pt>
                <c:pt idx="174">
                  <c:v>44050</c:v>
                </c:pt>
                <c:pt idx="175">
                  <c:v>44051</c:v>
                </c:pt>
                <c:pt idx="176">
                  <c:v>44052</c:v>
                </c:pt>
                <c:pt idx="177">
                  <c:v>44053</c:v>
                </c:pt>
                <c:pt idx="178">
                  <c:v>44054</c:v>
                </c:pt>
                <c:pt idx="179">
                  <c:v>44055</c:v>
                </c:pt>
                <c:pt idx="180">
                  <c:v>44056</c:v>
                </c:pt>
                <c:pt idx="181">
                  <c:v>44057</c:v>
                </c:pt>
                <c:pt idx="182">
                  <c:v>44058</c:v>
                </c:pt>
                <c:pt idx="183">
                  <c:v>44059</c:v>
                </c:pt>
                <c:pt idx="184">
                  <c:v>44060</c:v>
                </c:pt>
                <c:pt idx="185">
                  <c:v>44061</c:v>
                </c:pt>
                <c:pt idx="186">
                  <c:v>44062</c:v>
                </c:pt>
                <c:pt idx="187">
                  <c:v>44063</c:v>
                </c:pt>
                <c:pt idx="188">
                  <c:v>44064</c:v>
                </c:pt>
                <c:pt idx="189">
                  <c:v>44065</c:v>
                </c:pt>
                <c:pt idx="190">
                  <c:v>44066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44072</c:v>
                </c:pt>
                <c:pt idx="197">
                  <c:v>44073</c:v>
                </c:pt>
                <c:pt idx="198">
                  <c:v>44074</c:v>
                </c:pt>
                <c:pt idx="199">
                  <c:v>44075</c:v>
                </c:pt>
                <c:pt idx="200">
                  <c:v>44076</c:v>
                </c:pt>
                <c:pt idx="201">
                  <c:v>44077</c:v>
                </c:pt>
                <c:pt idx="202">
                  <c:v>44078</c:v>
                </c:pt>
                <c:pt idx="203">
                  <c:v>44079</c:v>
                </c:pt>
                <c:pt idx="204">
                  <c:v>44080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44087</c:v>
                </c:pt>
                <c:pt idx="212">
                  <c:v>44088</c:v>
                </c:pt>
                <c:pt idx="213">
                  <c:v>44089</c:v>
                </c:pt>
                <c:pt idx="214">
                  <c:v>44090</c:v>
                </c:pt>
                <c:pt idx="215">
                  <c:v>44091</c:v>
                </c:pt>
                <c:pt idx="216">
                  <c:v>44092</c:v>
                </c:pt>
                <c:pt idx="217">
                  <c:v>44093</c:v>
                </c:pt>
                <c:pt idx="218">
                  <c:v>44094</c:v>
                </c:pt>
                <c:pt idx="219">
                  <c:v>44095</c:v>
                </c:pt>
                <c:pt idx="220">
                  <c:v>44096</c:v>
                </c:pt>
                <c:pt idx="221">
                  <c:v>44097</c:v>
                </c:pt>
                <c:pt idx="222">
                  <c:v>44098</c:v>
                </c:pt>
                <c:pt idx="223">
                  <c:v>44099</c:v>
                </c:pt>
                <c:pt idx="224">
                  <c:v>44100</c:v>
                </c:pt>
                <c:pt idx="225">
                  <c:v>44101</c:v>
                </c:pt>
                <c:pt idx="226">
                  <c:v>44102</c:v>
                </c:pt>
                <c:pt idx="227">
                  <c:v>44103</c:v>
                </c:pt>
                <c:pt idx="228">
                  <c:v>44104</c:v>
                </c:pt>
                <c:pt idx="229">
                  <c:v>44105</c:v>
                </c:pt>
                <c:pt idx="230">
                  <c:v>44106</c:v>
                </c:pt>
                <c:pt idx="231">
                  <c:v>44107</c:v>
                </c:pt>
                <c:pt idx="232">
                  <c:v>44108</c:v>
                </c:pt>
                <c:pt idx="233">
                  <c:v>44109</c:v>
                </c:pt>
                <c:pt idx="234">
                  <c:v>44110</c:v>
                </c:pt>
                <c:pt idx="235">
                  <c:v>44111</c:v>
                </c:pt>
                <c:pt idx="236">
                  <c:v>44112</c:v>
                </c:pt>
                <c:pt idx="237">
                  <c:v>44113</c:v>
                </c:pt>
                <c:pt idx="238">
                  <c:v>44114</c:v>
                </c:pt>
                <c:pt idx="239">
                  <c:v>44115</c:v>
                </c:pt>
                <c:pt idx="240">
                  <c:v>44116</c:v>
                </c:pt>
                <c:pt idx="241">
                  <c:v>44117</c:v>
                </c:pt>
                <c:pt idx="242">
                  <c:v>44118</c:v>
                </c:pt>
                <c:pt idx="243">
                  <c:v>44119</c:v>
                </c:pt>
                <c:pt idx="244">
                  <c:v>44120</c:v>
                </c:pt>
                <c:pt idx="245">
                  <c:v>44121</c:v>
                </c:pt>
                <c:pt idx="246">
                  <c:v>44122</c:v>
                </c:pt>
                <c:pt idx="247">
                  <c:v>44123</c:v>
                </c:pt>
                <c:pt idx="248">
                  <c:v>44124</c:v>
                </c:pt>
                <c:pt idx="249">
                  <c:v>44125</c:v>
                </c:pt>
                <c:pt idx="250">
                  <c:v>44126</c:v>
                </c:pt>
                <c:pt idx="251">
                  <c:v>44127</c:v>
                </c:pt>
                <c:pt idx="252">
                  <c:v>44128</c:v>
                </c:pt>
                <c:pt idx="253">
                  <c:v>44129</c:v>
                </c:pt>
                <c:pt idx="254">
                  <c:v>44130</c:v>
                </c:pt>
                <c:pt idx="255">
                  <c:v>44131</c:v>
                </c:pt>
                <c:pt idx="256">
                  <c:v>44132</c:v>
                </c:pt>
                <c:pt idx="257">
                  <c:v>44133</c:v>
                </c:pt>
                <c:pt idx="258">
                  <c:v>44134</c:v>
                </c:pt>
                <c:pt idx="259">
                  <c:v>44135</c:v>
                </c:pt>
                <c:pt idx="260">
                  <c:v>44136</c:v>
                </c:pt>
                <c:pt idx="261">
                  <c:v>44137</c:v>
                </c:pt>
                <c:pt idx="262">
                  <c:v>44138</c:v>
                </c:pt>
                <c:pt idx="263">
                  <c:v>44139</c:v>
                </c:pt>
                <c:pt idx="264">
                  <c:v>44140</c:v>
                </c:pt>
                <c:pt idx="265">
                  <c:v>44141</c:v>
                </c:pt>
                <c:pt idx="266">
                  <c:v>44142</c:v>
                </c:pt>
                <c:pt idx="267">
                  <c:v>44143</c:v>
                </c:pt>
                <c:pt idx="268">
                  <c:v>44144</c:v>
                </c:pt>
                <c:pt idx="269">
                  <c:v>44145</c:v>
                </c:pt>
                <c:pt idx="270">
                  <c:v>44146</c:v>
                </c:pt>
                <c:pt idx="271">
                  <c:v>44147</c:v>
                </c:pt>
                <c:pt idx="272">
                  <c:v>44148</c:v>
                </c:pt>
                <c:pt idx="273">
                  <c:v>44149</c:v>
                </c:pt>
                <c:pt idx="274">
                  <c:v>44150</c:v>
                </c:pt>
                <c:pt idx="275">
                  <c:v>44151</c:v>
                </c:pt>
                <c:pt idx="276">
                  <c:v>44152</c:v>
                </c:pt>
                <c:pt idx="277">
                  <c:v>44153</c:v>
                </c:pt>
                <c:pt idx="278">
                  <c:v>44154</c:v>
                </c:pt>
                <c:pt idx="279">
                  <c:v>44155</c:v>
                </c:pt>
                <c:pt idx="280">
                  <c:v>44156</c:v>
                </c:pt>
                <c:pt idx="281">
                  <c:v>44157</c:v>
                </c:pt>
                <c:pt idx="282">
                  <c:v>44158</c:v>
                </c:pt>
                <c:pt idx="283">
                  <c:v>44159</c:v>
                </c:pt>
                <c:pt idx="284">
                  <c:v>44160</c:v>
                </c:pt>
                <c:pt idx="285">
                  <c:v>44161</c:v>
                </c:pt>
                <c:pt idx="286">
                  <c:v>44162</c:v>
                </c:pt>
              </c:numCache>
            </c:numRef>
          </c:cat>
          <c:val>
            <c:numRef>
              <c:f>Analysis!$C$8:$KC$8</c:f>
              <c:numCache>
                <c:formatCode>General</c:formatCode>
                <c:ptCount val="287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-1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-4</c:v>
                </c:pt>
                <c:pt idx="9">
                  <c:v>0</c:v>
                </c:pt>
                <c:pt idx="10">
                  <c:v>3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1</c:v>
                </c:pt>
                <c:pt idx="15">
                  <c:v>3</c:v>
                </c:pt>
                <c:pt idx="16">
                  <c:v>-2</c:v>
                </c:pt>
                <c:pt idx="17">
                  <c:v>-7</c:v>
                </c:pt>
                <c:pt idx="18">
                  <c:v>-2</c:v>
                </c:pt>
                <c:pt idx="19">
                  <c:v>-5</c:v>
                </c:pt>
                <c:pt idx="20">
                  <c:v>-9</c:v>
                </c:pt>
                <c:pt idx="21">
                  <c:v>-6</c:v>
                </c:pt>
                <c:pt idx="22">
                  <c:v>-1</c:v>
                </c:pt>
                <c:pt idx="23">
                  <c:v>-6</c:v>
                </c:pt>
                <c:pt idx="24">
                  <c:v>-10</c:v>
                </c:pt>
                <c:pt idx="25">
                  <c:v>-7</c:v>
                </c:pt>
                <c:pt idx="26">
                  <c:v>-14</c:v>
                </c:pt>
                <c:pt idx="27">
                  <c:v>-21</c:v>
                </c:pt>
                <c:pt idx="28">
                  <c:v>-24</c:v>
                </c:pt>
                <c:pt idx="29">
                  <c:v>-30</c:v>
                </c:pt>
                <c:pt idx="30">
                  <c:v>-28</c:v>
                </c:pt>
                <c:pt idx="31">
                  <c:v>-40</c:v>
                </c:pt>
                <c:pt idx="32">
                  <c:v>-41</c:v>
                </c:pt>
                <c:pt idx="33">
                  <c:v>-50</c:v>
                </c:pt>
                <c:pt idx="34">
                  <c:v>-56</c:v>
                </c:pt>
                <c:pt idx="35">
                  <c:v>-58</c:v>
                </c:pt>
                <c:pt idx="36">
                  <c:v>-60</c:v>
                </c:pt>
                <c:pt idx="37">
                  <c:v>-57</c:v>
                </c:pt>
                <c:pt idx="38">
                  <c:v>-59</c:v>
                </c:pt>
                <c:pt idx="39">
                  <c:v>-58</c:v>
                </c:pt>
                <c:pt idx="40">
                  <c:v>-59</c:v>
                </c:pt>
                <c:pt idx="41">
                  <c:v>-59</c:v>
                </c:pt>
                <c:pt idx="42">
                  <c:v>-57</c:v>
                </c:pt>
                <c:pt idx="43">
                  <c:v>-70</c:v>
                </c:pt>
                <c:pt idx="44">
                  <c:v>-60</c:v>
                </c:pt>
                <c:pt idx="45">
                  <c:v>-57</c:v>
                </c:pt>
                <c:pt idx="46">
                  <c:v>-55</c:v>
                </c:pt>
                <c:pt idx="47">
                  <c:v>-58</c:v>
                </c:pt>
                <c:pt idx="48">
                  <c:v>-59</c:v>
                </c:pt>
                <c:pt idx="49">
                  <c:v>-56</c:v>
                </c:pt>
                <c:pt idx="50">
                  <c:v>-54</c:v>
                </c:pt>
                <c:pt idx="51">
                  <c:v>-52</c:v>
                </c:pt>
                <c:pt idx="52">
                  <c:v>-53</c:v>
                </c:pt>
                <c:pt idx="53">
                  <c:v>-51</c:v>
                </c:pt>
                <c:pt idx="54">
                  <c:v>-53</c:v>
                </c:pt>
                <c:pt idx="55">
                  <c:v>-70</c:v>
                </c:pt>
                <c:pt idx="56">
                  <c:v>-51</c:v>
                </c:pt>
                <c:pt idx="57">
                  <c:v>-50</c:v>
                </c:pt>
                <c:pt idx="58">
                  <c:v>-75</c:v>
                </c:pt>
                <c:pt idx="59">
                  <c:v>-54</c:v>
                </c:pt>
                <c:pt idx="60">
                  <c:v>-53</c:v>
                </c:pt>
                <c:pt idx="61">
                  <c:v>-51</c:v>
                </c:pt>
                <c:pt idx="62">
                  <c:v>-52</c:v>
                </c:pt>
                <c:pt idx="63">
                  <c:v>-47</c:v>
                </c:pt>
                <c:pt idx="64">
                  <c:v>-50</c:v>
                </c:pt>
                <c:pt idx="65">
                  <c:v>-49</c:v>
                </c:pt>
                <c:pt idx="66">
                  <c:v>-49</c:v>
                </c:pt>
                <c:pt idx="67">
                  <c:v>-46</c:v>
                </c:pt>
                <c:pt idx="68">
                  <c:v>-46</c:v>
                </c:pt>
                <c:pt idx="69">
                  <c:v>-49</c:v>
                </c:pt>
                <c:pt idx="70">
                  <c:v>-48</c:v>
                </c:pt>
                <c:pt idx="71">
                  <c:v>-47</c:v>
                </c:pt>
                <c:pt idx="72">
                  <c:v>-45</c:v>
                </c:pt>
                <c:pt idx="73">
                  <c:v>-46</c:v>
                </c:pt>
                <c:pt idx="74">
                  <c:v>-45</c:v>
                </c:pt>
                <c:pt idx="75">
                  <c:v>-43</c:v>
                </c:pt>
                <c:pt idx="76">
                  <c:v>-64</c:v>
                </c:pt>
                <c:pt idx="77">
                  <c:v>-45</c:v>
                </c:pt>
                <c:pt idx="78">
                  <c:v>-48</c:v>
                </c:pt>
                <c:pt idx="79">
                  <c:v>-44</c:v>
                </c:pt>
                <c:pt idx="80">
                  <c:v>-45</c:v>
                </c:pt>
                <c:pt idx="81">
                  <c:v>-39</c:v>
                </c:pt>
                <c:pt idx="82">
                  <c:v>-40</c:v>
                </c:pt>
                <c:pt idx="83">
                  <c:v>-57</c:v>
                </c:pt>
                <c:pt idx="84">
                  <c:v>-32</c:v>
                </c:pt>
                <c:pt idx="85">
                  <c:v>-38</c:v>
                </c:pt>
                <c:pt idx="86">
                  <c:v>-45</c:v>
                </c:pt>
                <c:pt idx="87">
                  <c:v>-40</c:v>
                </c:pt>
                <c:pt idx="88">
                  <c:v>-38</c:v>
                </c:pt>
                <c:pt idx="89">
                  <c:v>-40</c:v>
                </c:pt>
                <c:pt idx="90">
                  <c:v>-39</c:v>
                </c:pt>
                <c:pt idx="91">
                  <c:v>-36</c:v>
                </c:pt>
                <c:pt idx="92">
                  <c:v>-38</c:v>
                </c:pt>
                <c:pt idx="93">
                  <c:v>-37</c:v>
                </c:pt>
                <c:pt idx="94">
                  <c:v>-37</c:v>
                </c:pt>
                <c:pt idx="95">
                  <c:v>-29</c:v>
                </c:pt>
                <c:pt idx="96">
                  <c:v>-52</c:v>
                </c:pt>
                <c:pt idx="97">
                  <c:v>-46</c:v>
                </c:pt>
                <c:pt idx="98">
                  <c:v>-40</c:v>
                </c:pt>
                <c:pt idx="99">
                  <c:v>-44</c:v>
                </c:pt>
                <c:pt idx="100">
                  <c:v>-37</c:v>
                </c:pt>
                <c:pt idx="101">
                  <c:v>-34</c:v>
                </c:pt>
                <c:pt idx="102">
                  <c:v>-31</c:v>
                </c:pt>
                <c:pt idx="103">
                  <c:v>-34</c:v>
                </c:pt>
                <c:pt idx="104">
                  <c:v>-33</c:v>
                </c:pt>
                <c:pt idx="105">
                  <c:v>-29</c:v>
                </c:pt>
                <c:pt idx="106">
                  <c:v>-28</c:v>
                </c:pt>
                <c:pt idx="107">
                  <c:v>-48</c:v>
                </c:pt>
                <c:pt idx="108">
                  <c:v>-28</c:v>
                </c:pt>
                <c:pt idx="109">
                  <c:v>-27</c:v>
                </c:pt>
                <c:pt idx="110">
                  <c:v>-33</c:v>
                </c:pt>
                <c:pt idx="111">
                  <c:v>-33</c:v>
                </c:pt>
                <c:pt idx="112">
                  <c:v>-27</c:v>
                </c:pt>
                <c:pt idx="113">
                  <c:v>-33</c:v>
                </c:pt>
                <c:pt idx="114">
                  <c:v>-30</c:v>
                </c:pt>
                <c:pt idx="115">
                  <c:v>-31</c:v>
                </c:pt>
                <c:pt idx="116">
                  <c:v>-28</c:v>
                </c:pt>
                <c:pt idx="117">
                  <c:v>-31</c:v>
                </c:pt>
                <c:pt idx="118">
                  <c:v>-29</c:v>
                </c:pt>
                <c:pt idx="119">
                  <c:v>-34</c:v>
                </c:pt>
                <c:pt idx="120">
                  <c:v>-25</c:v>
                </c:pt>
                <c:pt idx="121">
                  <c:v>-28</c:v>
                </c:pt>
                <c:pt idx="122">
                  <c:v>-27</c:v>
                </c:pt>
                <c:pt idx="123">
                  <c:v>-25</c:v>
                </c:pt>
                <c:pt idx="124">
                  <c:v>-29</c:v>
                </c:pt>
                <c:pt idx="125">
                  <c:v>-31</c:v>
                </c:pt>
                <c:pt idx="126">
                  <c:v>-30</c:v>
                </c:pt>
                <c:pt idx="127">
                  <c:v>-25</c:v>
                </c:pt>
                <c:pt idx="128">
                  <c:v>-26</c:v>
                </c:pt>
                <c:pt idx="129">
                  <c:v>-25</c:v>
                </c:pt>
                <c:pt idx="130">
                  <c:v>-24</c:v>
                </c:pt>
                <c:pt idx="131">
                  <c:v>-27</c:v>
                </c:pt>
                <c:pt idx="132">
                  <c:v>-30</c:v>
                </c:pt>
                <c:pt idx="133">
                  <c:v>-23</c:v>
                </c:pt>
                <c:pt idx="134">
                  <c:v>-31</c:v>
                </c:pt>
                <c:pt idx="135">
                  <c:v>-30</c:v>
                </c:pt>
                <c:pt idx="136">
                  <c:v>-28</c:v>
                </c:pt>
                <c:pt idx="137">
                  <c:v>-27</c:v>
                </c:pt>
                <c:pt idx="138">
                  <c:v>-27</c:v>
                </c:pt>
                <c:pt idx="139">
                  <c:v>-28</c:v>
                </c:pt>
                <c:pt idx="140">
                  <c:v>-24</c:v>
                </c:pt>
                <c:pt idx="141">
                  <c:v>-26</c:v>
                </c:pt>
                <c:pt idx="142">
                  <c:v>-30</c:v>
                </c:pt>
                <c:pt idx="143">
                  <c:v>-29</c:v>
                </c:pt>
                <c:pt idx="144">
                  <c:v>-29</c:v>
                </c:pt>
                <c:pt idx="145">
                  <c:v>-33</c:v>
                </c:pt>
                <c:pt idx="146">
                  <c:v>-33</c:v>
                </c:pt>
                <c:pt idx="147">
                  <c:v>-25</c:v>
                </c:pt>
                <c:pt idx="148">
                  <c:v>-23</c:v>
                </c:pt>
                <c:pt idx="149">
                  <c:v>-30</c:v>
                </c:pt>
                <c:pt idx="150">
                  <c:v>-29</c:v>
                </c:pt>
                <c:pt idx="151">
                  <c:v>-32</c:v>
                </c:pt>
                <c:pt idx="152">
                  <c:v>-31</c:v>
                </c:pt>
                <c:pt idx="153">
                  <c:v>-32</c:v>
                </c:pt>
                <c:pt idx="154">
                  <c:v>-21</c:v>
                </c:pt>
                <c:pt idx="155">
                  <c:v>-21</c:v>
                </c:pt>
                <c:pt idx="156">
                  <c:v>-30</c:v>
                </c:pt>
                <c:pt idx="157">
                  <c:v>-30</c:v>
                </c:pt>
                <c:pt idx="158">
                  <c:v>-28</c:v>
                </c:pt>
                <c:pt idx="159">
                  <c:v>-30</c:v>
                </c:pt>
                <c:pt idx="160">
                  <c:v>-31</c:v>
                </c:pt>
                <c:pt idx="161">
                  <c:v>-22</c:v>
                </c:pt>
                <c:pt idx="162">
                  <c:v>-28</c:v>
                </c:pt>
                <c:pt idx="163">
                  <c:v>-29</c:v>
                </c:pt>
                <c:pt idx="164">
                  <c:v>-29</c:v>
                </c:pt>
                <c:pt idx="165">
                  <c:v>-26</c:v>
                </c:pt>
                <c:pt idx="166">
                  <c:v>-28</c:v>
                </c:pt>
                <c:pt idx="167">
                  <c:v>-27</c:v>
                </c:pt>
                <c:pt idx="168">
                  <c:v>-15</c:v>
                </c:pt>
                <c:pt idx="169">
                  <c:v>-25</c:v>
                </c:pt>
                <c:pt idx="170">
                  <c:v>-26</c:v>
                </c:pt>
                <c:pt idx="171">
                  <c:v>-26</c:v>
                </c:pt>
                <c:pt idx="172">
                  <c:v>-23</c:v>
                </c:pt>
                <c:pt idx="173">
                  <c:v>-25</c:v>
                </c:pt>
                <c:pt idx="174">
                  <c:v>-27</c:v>
                </c:pt>
                <c:pt idx="175">
                  <c:v>-21</c:v>
                </c:pt>
                <c:pt idx="176">
                  <c:v>-21</c:v>
                </c:pt>
                <c:pt idx="177">
                  <c:v>-23</c:v>
                </c:pt>
                <c:pt idx="178">
                  <c:v>-22</c:v>
                </c:pt>
                <c:pt idx="179">
                  <c:v>-20</c:v>
                </c:pt>
                <c:pt idx="180">
                  <c:v>-22</c:v>
                </c:pt>
                <c:pt idx="181">
                  <c:v>-22</c:v>
                </c:pt>
                <c:pt idx="182">
                  <c:v>-18</c:v>
                </c:pt>
                <c:pt idx="183">
                  <c:v>-17</c:v>
                </c:pt>
                <c:pt idx="184">
                  <c:v>-21</c:v>
                </c:pt>
                <c:pt idx="185">
                  <c:v>-24</c:v>
                </c:pt>
                <c:pt idx="186">
                  <c:v>-19</c:v>
                </c:pt>
                <c:pt idx="187">
                  <c:v>-23</c:v>
                </c:pt>
                <c:pt idx="188">
                  <c:v>-23</c:v>
                </c:pt>
                <c:pt idx="189">
                  <c:v>-24</c:v>
                </c:pt>
                <c:pt idx="190">
                  <c:v>-17</c:v>
                </c:pt>
                <c:pt idx="191">
                  <c:v>-24</c:v>
                </c:pt>
                <c:pt idx="192">
                  <c:v>-22</c:v>
                </c:pt>
                <c:pt idx="193">
                  <c:v>-25</c:v>
                </c:pt>
                <c:pt idx="194">
                  <c:v>-22</c:v>
                </c:pt>
                <c:pt idx="195">
                  <c:v>-21</c:v>
                </c:pt>
                <c:pt idx="196">
                  <c:v>-13</c:v>
                </c:pt>
                <c:pt idx="197">
                  <c:v>-22</c:v>
                </c:pt>
                <c:pt idx="198">
                  <c:v>-20</c:v>
                </c:pt>
                <c:pt idx="199">
                  <c:v>-21</c:v>
                </c:pt>
                <c:pt idx="200">
                  <c:v>-21</c:v>
                </c:pt>
                <c:pt idx="201">
                  <c:v>-21</c:v>
                </c:pt>
                <c:pt idx="202">
                  <c:v>-21</c:v>
                </c:pt>
                <c:pt idx="203">
                  <c:v>-21</c:v>
                </c:pt>
                <c:pt idx="204">
                  <c:v>-16</c:v>
                </c:pt>
                <c:pt idx="205">
                  <c:v>-22</c:v>
                </c:pt>
                <c:pt idx="206">
                  <c:v>-22</c:v>
                </c:pt>
                <c:pt idx="207">
                  <c:v>-20</c:v>
                </c:pt>
                <c:pt idx="208">
                  <c:v>-21</c:v>
                </c:pt>
                <c:pt idx="209">
                  <c:v>-19</c:v>
                </c:pt>
                <c:pt idx="210">
                  <c:v>-12</c:v>
                </c:pt>
                <c:pt idx="211">
                  <c:v>-13</c:v>
                </c:pt>
                <c:pt idx="212">
                  <c:v>-21</c:v>
                </c:pt>
                <c:pt idx="213">
                  <c:v>-20</c:v>
                </c:pt>
                <c:pt idx="214">
                  <c:v>-17</c:v>
                </c:pt>
                <c:pt idx="215">
                  <c:v>-21</c:v>
                </c:pt>
                <c:pt idx="216">
                  <c:v>-19</c:v>
                </c:pt>
                <c:pt idx="217">
                  <c:v>-12</c:v>
                </c:pt>
                <c:pt idx="218">
                  <c:v>-13</c:v>
                </c:pt>
                <c:pt idx="219">
                  <c:v>-21</c:v>
                </c:pt>
                <c:pt idx="220">
                  <c:v>-21</c:v>
                </c:pt>
                <c:pt idx="221">
                  <c:v>-19</c:v>
                </c:pt>
                <c:pt idx="222">
                  <c:v>-22</c:v>
                </c:pt>
                <c:pt idx="223">
                  <c:v>-23</c:v>
                </c:pt>
                <c:pt idx="224">
                  <c:v>-28</c:v>
                </c:pt>
                <c:pt idx="225">
                  <c:v>-25</c:v>
                </c:pt>
                <c:pt idx="226">
                  <c:v>-20</c:v>
                </c:pt>
                <c:pt idx="227">
                  <c:v>-30</c:v>
                </c:pt>
                <c:pt idx="228">
                  <c:v>-16</c:v>
                </c:pt>
                <c:pt idx="229">
                  <c:v>-21</c:v>
                </c:pt>
                <c:pt idx="230">
                  <c:v>-22</c:v>
                </c:pt>
                <c:pt idx="231">
                  <c:v>-20</c:v>
                </c:pt>
                <c:pt idx="232">
                  <c:v>-14</c:v>
                </c:pt>
                <c:pt idx="233">
                  <c:v>-20</c:v>
                </c:pt>
                <c:pt idx="234">
                  <c:v>-22</c:v>
                </c:pt>
                <c:pt idx="235">
                  <c:v>-21</c:v>
                </c:pt>
                <c:pt idx="236">
                  <c:v>-23</c:v>
                </c:pt>
                <c:pt idx="237">
                  <c:v>-42</c:v>
                </c:pt>
                <c:pt idx="238">
                  <c:v>-26</c:v>
                </c:pt>
                <c:pt idx="239">
                  <c:v>-31</c:v>
                </c:pt>
                <c:pt idx="240">
                  <c:v>-30</c:v>
                </c:pt>
                <c:pt idx="241">
                  <c:v>-31</c:v>
                </c:pt>
                <c:pt idx="242">
                  <c:v>-34</c:v>
                </c:pt>
                <c:pt idx="243">
                  <c:v>-33</c:v>
                </c:pt>
                <c:pt idx="244">
                  <c:v>-34</c:v>
                </c:pt>
                <c:pt idx="245">
                  <c:v>-28</c:v>
                </c:pt>
                <c:pt idx="246">
                  <c:v>-36</c:v>
                </c:pt>
                <c:pt idx="247">
                  <c:v>-32</c:v>
                </c:pt>
                <c:pt idx="248">
                  <c:v>-33</c:v>
                </c:pt>
                <c:pt idx="249">
                  <c:v>-32</c:v>
                </c:pt>
                <c:pt idx="250">
                  <c:v>-31</c:v>
                </c:pt>
                <c:pt idx="251">
                  <c:v>-36</c:v>
                </c:pt>
                <c:pt idx="252">
                  <c:v>-29</c:v>
                </c:pt>
                <c:pt idx="253">
                  <c:v>-26</c:v>
                </c:pt>
                <c:pt idx="254">
                  <c:v>-28</c:v>
                </c:pt>
                <c:pt idx="255">
                  <c:v>-28</c:v>
                </c:pt>
                <c:pt idx="256">
                  <c:v>-27</c:v>
                </c:pt>
                <c:pt idx="257">
                  <c:v>-30</c:v>
                </c:pt>
                <c:pt idx="258">
                  <c:v>-31</c:v>
                </c:pt>
                <c:pt idx="259">
                  <c:v>-28</c:v>
                </c:pt>
                <c:pt idx="260">
                  <c:v>-32</c:v>
                </c:pt>
                <c:pt idx="261">
                  <c:v>-30</c:v>
                </c:pt>
                <c:pt idx="262">
                  <c:v>-33</c:v>
                </c:pt>
                <c:pt idx="263">
                  <c:v>-33</c:v>
                </c:pt>
                <c:pt idx="264">
                  <c:v>-35</c:v>
                </c:pt>
                <c:pt idx="265">
                  <c:v>-38</c:v>
                </c:pt>
                <c:pt idx="266">
                  <c:v>-36</c:v>
                </c:pt>
                <c:pt idx="267">
                  <c:v>-40</c:v>
                </c:pt>
                <c:pt idx="268">
                  <c:v>-37</c:v>
                </c:pt>
                <c:pt idx="269">
                  <c:v>-37</c:v>
                </c:pt>
                <c:pt idx="270">
                  <c:v>-35</c:v>
                </c:pt>
                <c:pt idx="271">
                  <c:v>-35</c:v>
                </c:pt>
                <c:pt idx="272">
                  <c:v>-37</c:v>
                </c:pt>
                <c:pt idx="273">
                  <c:v>-38</c:v>
                </c:pt>
                <c:pt idx="274">
                  <c:v>-39</c:v>
                </c:pt>
                <c:pt idx="275">
                  <c:v>-35</c:v>
                </c:pt>
                <c:pt idx="276">
                  <c:v>-36</c:v>
                </c:pt>
                <c:pt idx="277">
                  <c:v>-32</c:v>
                </c:pt>
                <c:pt idx="278">
                  <c:v>-38</c:v>
                </c:pt>
                <c:pt idx="279">
                  <c:v>-38</c:v>
                </c:pt>
                <c:pt idx="280">
                  <c:v>-42</c:v>
                </c:pt>
                <c:pt idx="281">
                  <c:v>-47</c:v>
                </c:pt>
                <c:pt idx="282">
                  <c:v>-36</c:v>
                </c:pt>
                <c:pt idx="283">
                  <c:v>-36</c:v>
                </c:pt>
                <c:pt idx="284">
                  <c:v>-35</c:v>
                </c:pt>
                <c:pt idx="285">
                  <c:v>-37</c:v>
                </c:pt>
                <c:pt idx="286">
                  <c:v>-36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8-4B0B-90DD-0EA0898CDAC4}"/>
            </c:ext>
          </c:extLst>
        </c:ser>
        <c:ser>
          <c:idx val="6"/>
          <c:order val="3"/>
          <c:tx>
            <c:strRef>
              <c:f>Analysis!$B$10</c:f>
              <c:strCache>
                <c:ptCount val="1"/>
                <c:pt idx="0">
                  <c:v>New York County</c:v>
                </c:pt>
              </c:strCache>
            </c:strRef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E6D5F3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Analysis!$C$4:$KC$4</c:f>
              <c:numCache>
                <c:formatCode>m/d/yyyy</c:formatCode>
                <c:ptCount val="287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  <c:pt idx="128">
                  <c:v>44004</c:v>
                </c:pt>
                <c:pt idx="129">
                  <c:v>44005</c:v>
                </c:pt>
                <c:pt idx="130">
                  <c:v>44006</c:v>
                </c:pt>
                <c:pt idx="131">
                  <c:v>44007</c:v>
                </c:pt>
                <c:pt idx="132">
                  <c:v>44008</c:v>
                </c:pt>
                <c:pt idx="133">
                  <c:v>44009</c:v>
                </c:pt>
                <c:pt idx="134">
                  <c:v>44010</c:v>
                </c:pt>
                <c:pt idx="135">
                  <c:v>44011</c:v>
                </c:pt>
                <c:pt idx="136">
                  <c:v>44012</c:v>
                </c:pt>
                <c:pt idx="137">
                  <c:v>44013</c:v>
                </c:pt>
                <c:pt idx="138">
                  <c:v>44014</c:v>
                </c:pt>
                <c:pt idx="139">
                  <c:v>44015</c:v>
                </c:pt>
                <c:pt idx="140">
                  <c:v>44016</c:v>
                </c:pt>
                <c:pt idx="141">
                  <c:v>44017</c:v>
                </c:pt>
                <c:pt idx="142">
                  <c:v>44018</c:v>
                </c:pt>
                <c:pt idx="143">
                  <c:v>44019</c:v>
                </c:pt>
                <c:pt idx="144">
                  <c:v>44020</c:v>
                </c:pt>
                <c:pt idx="145">
                  <c:v>44021</c:v>
                </c:pt>
                <c:pt idx="146">
                  <c:v>44022</c:v>
                </c:pt>
                <c:pt idx="147">
                  <c:v>44023</c:v>
                </c:pt>
                <c:pt idx="148">
                  <c:v>44024</c:v>
                </c:pt>
                <c:pt idx="149">
                  <c:v>44025</c:v>
                </c:pt>
                <c:pt idx="150">
                  <c:v>44026</c:v>
                </c:pt>
                <c:pt idx="151">
                  <c:v>44027</c:v>
                </c:pt>
                <c:pt idx="152">
                  <c:v>44028</c:v>
                </c:pt>
                <c:pt idx="153">
                  <c:v>44029</c:v>
                </c:pt>
                <c:pt idx="154">
                  <c:v>44030</c:v>
                </c:pt>
                <c:pt idx="155">
                  <c:v>44031</c:v>
                </c:pt>
                <c:pt idx="156">
                  <c:v>44032</c:v>
                </c:pt>
                <c:pt idx="157">
                  <c:v>44033</c:v>
                </c:pt>
                <c:pt idx="158">
                  <c:v>44034</c:v>
                </c:pt>
                <c:pt idx="159">
                  <c:v>44035</c:v>
                </c:pt>
                <c:pt idx="160">
                  <c:v>44036</c:v>
                </c:pt>
                <c:pt idx="161">
                  <c:v>44037</c:v>
                </c:pt>
                <c:pt idx="162">
                  <c:v>44038</c:v>
                </c:pt>
                <c:pt idx="163">
                  <c:v>44039</c:v>
                </c:pt>
                <c:pt idx="164">
                  <c:v>44040</c:v>
                </c:pt>
                <c:pt idx="165">
                  <c:v>44041</c:v>
                </c:pt>
                <c:pt idx="166">
                  <c:v>44042</c:v>
                </c:pt>
                <c:pt idx="167">
                  <c:v>44043</c:v>
                </c:pt>
                <c:pt idx="168">
                  <c:v>44044</c:v>
                </c:pt>
                <c:pt idx="169">
                  <c:v>44045</c:v>
                </c:pt>
                <c:pt idx="170">
                  <c:v>44046</c:v>
                </c:pt>
                <c:pt idx="171">
                  <c:v>44047</c:v>
                </c:pt>
                <c:pt idx="172">
                  <c:v>44048</c:v>
                </c:pt>
                <c:pt idx="173">
                  <c:v>44049</c:v>
                </c:pt>
                <c:pt idx="174">
                  <c:v>44050</c:v>
                </c:pt>
                <c:pt idx="175">
                  <c:v>44051</c:v>
                </c:pt>
                <c:pt idx="176">
                  <c:v>44052</c:v>
                </c:pt>
                <c:pt idx="177">
                  <c:v>44053</c:v>
                </c:pt>
                <c:pt idx="178">
                  <c:v>44054</c:v>
                </c:pt>
                <c:pt idx="179">
                  <c:v>44055</c:v>
                </c:pt>
                <c:pt idx="180">
                  <c:v>44056</c:v>
                </c:pt>
                <c:pt idx="181">
                  <c:v>44057</c:v>
                </c:pt>
                <c:pt idx="182">
                  <c:v>44058</c:v>
                </c:pt>
                <c:pt idx="183">
                  <c:v>44059</c:v>
                </c:pt>
                <c:pt idx="184">
                  <c:v>44060</c:v>
                </c:pt>
                <c:pt idx="185">
                  <c:v>44061</c:v>
                </c:pt>
                <c:pt idx="186">
                  <c:v>44062</c:v>
                </c:pt>
                <c:pt idx="187">
                  <c:v>44063</c:v>
                </c:pt>
                <c:pt idx="188">
                  <c:v>44064</c:v>
                </c:pt>
                <c:pt idx="189">
                  <c:v>44065</c:v>
                </c:pt>
                <c:pt idx="190">
                  <c:v>44066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44072</c:v>
                </c:pt>
                <c:pt idx="197">
                  <c:v>44073</c:v>
                </c:pt>
                <c:pt idx="198">
                  <c:v>44074</c:v>
                </c:pt>
                <c:pt idx="199">
                  <c:v>44075</c:v>
                </c:pt>
                <c:pt idx="200">
                  <c:v>44076</c:v>
                </c:pt>
                <c:pt idx="201">
                  <c:v>44077</c:v>
                </c:pt>
                <c:pt idx="202">
                  <c:v>44078</c:v>
                </c:pt>
                <c:pt idx="203">
                  <c:v>44079</c:v>
                </c:pt>
                <c:pt idx="204">
                  <c:v>44080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44087</c:v>
                </c:pt>
                <c:pt idx="212">
                  <c:v>44088</c:v>
                </c:pt>
                <c:pt idx="213">
                  <c:v>44089</c:v>
                </c:pt>
                <c:pt idx="214">
                  <c:v>44090</c:v>
                </c:pt>
                <c:pt idx="215">
                  <c:v>44091</c:v>
                </c:pt>
                <c:pt idx="216">
                  <c:v>44092</c:v>
                </c:pt>
                <c:pt idx="217">
                  <c:v>44093</c:v>
                </c:pt>
                <c:pt idx="218">
                  <c:v>44094</c:v>
                </c:pt>
                <c:pt idx="219">
                  <c:v>44095</c:v>
                </c:pt>
                <c:pt idx="220">
                  <c:v>44096</c:v>
                </c:pt>
                <c:pt idx="221">
                  <c:v>44097</c:v>
                </c:pt>
                <c:pt idx="222">
                  <c:v>44098</c:v>
                </c:pt>
                <c:pt idx="223">
                  <c:v>44099</c:v>
                </c:pt>
                <c:pt idx="224">
                  <c:v>44100</c:v>
                </c:pt>
                <c:pt idx="225">
                  <c:v>44101</c:v>
                </c:pt>
                <c:pt idx="226">
                  <c:v>44102</c:v>
                </c:pt>
                <c:pt idx="227">
                  <c:v>44103</c:v>
                </c:pt>
                <c:pt idx="228">
                  <c:v>44104</c:v>
                </c:pt>
                <c:pt idx="229">
                  <c:v>44105</c:v>
                </c:pt>
                <c:pt idx="230">
                  <c:v>44106</c:v>
                </c:pt>
                <c:pt idx="231">
                  <c:v>44107</c:v>
                </c:pt>
                <c:pt idx="232">
                  <c:v>44108</c:v>
                </c:pt>
                <c:pt idx="233">
                  <c:v>44109</c:v>
                </c:pt>
                <c:pt idx="234">
                  <c:v>44110</c:v>
                </c:pt>
                <c:pt idx="235">
                  <c:v>44111</c:v>
                </c:pt>
                <c:pt idx="236">
                  <c:v>44112</c:v>
                </c:pt>
                <c:pt idx="237">
                  <c:v>44113</c:v>
                </c:pt>
                <c:pt idx="238">
                  <c:v>44114</c:v>
                </c:pt>
                <c:pt idx="239">
                  <c:v>44115</c:v>
                </c:pt>
                <c:pt idx="240">
                  <c:v>44116</c:v>
                </c:pt>
                <c:pt idx="241">
                  <c:v>44117</c:v>
                </c:pt>
                <c:pt idx="242">
                  <c:v>44118</c:v>
                </c:pt>
                <c:pt idx="243">
                  <c:v>44119</c:v>
                </c:pt>
                <c:pt idx="244">
                  <c:v>44120</c:v>
                </c:pt>
                <c:pt idx="245">
                  <c:v>44121</c:v>
                </c:pt>
                <c:pt idx="246">
                  <c:v>44122</c:v>
                </c:pt>
                <c:pt idx="247">
                  <c:v>44123</c:v>
                </c:pt>
                <c:pt idx="248">
                  <c:v>44124</c:v>
                </c:pt>
                <c:pt idx="249">
                  <c:v>44125</c:v>
                </c:pt>
                <c:pt idx="250">
                  <c:v>44126</c:v>
                </c:pt>
                <c:pt idx="251">
                  <c:v>44127</c:v>
                </c:pt>
                <c:pt idx="252">
                  <c:v>44128</c:v>
                </c:pt>
                <c:pt idx="253">
                  <c:v>44129</c:v>
                </c:pt>
                <c:pt idx="254">
                  <c:v>44130</c:v>
                </c:pt>
                <c:pt idx="255">
                  <c:v>44131</c:v>
                </c:pt>
                <c:pt idx="256">
                  <c:v>44132</c:v>
                </c:pt>
                <c:pt idx="257">
                  <c:v>44133</c:v>
                </c:pt>
                <c:pt idx="258">
                  <c:v>44134</c:v>
                </c:pt>
                <c:pt idx="259">
                  <c:v>44135</c:v>
                </c:pt>
                <c:pt idx="260">
                  <c:v>44136</c:v>
                </c:pt>
                <c:pt idx="261">
                  <c:v>44137</c:v>
                </c:pt>
                <c:pt idx="262">
                  <c:v>44138</c:v>
                </c:pt>
                <c:pt idx="263">
                  <c:v>44139</c:v>
                </c:pt>
                <c:pt idx="264">
                  <c:v>44140</c:v>
                </c:pt>
                <c:pt idx="265">
                  <c:v>44141</c:v>
                </c:pt>
                <c:pt idx="266">
                  <c:v>44142</c:v>
                </c:pt>
                <c:pt idx="267">
                  <c:v>44143</c:v>
                </c:pt>
                <c:pt idx="268">
                  <c:v>44144</c:v>
                </c:pt>
                <c:pt idx="269">
                  <c:v>44145</c:v>
                </c:pt>
                <c:pt idx="270">
                  <c:v>44146</c:v>
                </c:pt>
                <c:pt idx="271">
                  <c:v>44147</c:v>
                </c:pt>
                <c:pt idx="272">
                  <c:v>44148</c:v>
                </c:pt>
                <c:pt idx="273">
                  <c:v>44149</c:v>
                </c:pt>
                <c:pt idx="274">
                  <c:v>44150</c:v>
                </c:pt>
                <c:pt idx="275">
                  <c:v>44151</c:v>
                </c:pt>
                <c:pt idx="276">
                  <c:v>44152</c:v>
                </c:pt>
                <c:pt idx="277">
                  <c:v>44153</c:v>
                </c:pt>
                <c:pt idx="278">
                  <c:v>44154</c:v>
                </c:pt>
                <c:pt idx="279">
                  <c:v>44155</c:v>
                </c:pt>
                <c:pt idx="280">
                  <c:v>44156</c:v>
                </c:pt>
                <c:pt idx="281">
                  <c:v>44157</c:v>
                </c:pt>
                <c:pt idx="282">
                  <c:v>44158</c:v>
                </c:pt>
                <c:pt idx="283">
                  <c:v>44159</c:v>
                </c:pt>
                <c:pt idx="284">
                  <c:v>44160</c:v>
                </c:pt>
                <c:pt idx="285">
                  <c:v>44161</c:v>
                </c:pt>
                <c:pt idx="286">
                  <c:v>44162</c:v>
                </c:pt>
              </c:numCache>
            </c:numRef>
          </c:cat>
          <c:val>
            <c:numRef>
              <c:f>Analysis!$C$10:$KC$10</c:f>
              <c:numCache>
                <c:formatCode>General</c:formatCode>
                <c:ptCount val="287"/>
                <c:pt idx="0">
                  <c:v>-1</c:v>
                </c:pt>
                <c:pt idx="1">
                  <c:v>1</c:v>
                </c:pt>
                <c:pt idx="2">
                  <c:v>-25</c:v>
                </c:pt>
                <c:pt idx="3">
                  <c:v>-5</c:v>
                </c:pt>
                <c:pt idx="4">
                  <c:v>-1</c:v>
                </c:pt>
                <c:pt idx="5">
                  <c:v>-1</c:v>
                </c:pt>
                <c:pt idx="6">
                  <c:v>-4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-1</c:v>
                </c:pt>
                <c:pt idx="11">
                  <c:v>-1</c:v>
                </c:pt>
                <c:pt idx="12">
                  <c:v>0</c:v>
                </c:pt>
                <c:pt idx="13">
                  <c:v>0</c:v>
                </c:pt>
                <c:pt idx="14">
                  <c:v>-1</c:v>
                </c:pt>
                <c:pt idx="15">
                  <c:v>-3</c:v>
                </c:pt>
                <c:pt idx="16">
                  <c:v>-3</c:v>
                </c:pt>
                <c:pt idx="17">
                  <c:v>-1</c:v>
                </c:pt>
                <c:pt idx="18">
                  <c:v>-3</c:v>
                </c:pt>
                <c:pt idx="19">
                  <c:v>-2</c:v>
                </c:pt>
                <c:pt idx="20">
                  <c:v>-4</c:v>
                </c:pt>
                <c:pt idx="21">
                  <c:v>-2</c:v>
                </c:pt>
                <c:pt idx="22">
                  <c:v>-4</c:v>
                </c:pt>
                <c:pt idx="23">
                  <c:v>-7</c:v>
                </c:pt>
                <c:pt idx="24">
                  <c:v>-11</c:v>
                </c:pt>
                <c:pt idx="25">
                  <c:v>-15</c:v>
                </c:pt>
                <c:pt idx="26">
                  <c:v>-20</c:v>
                </c:pt>
                <c:pt idx="27">
                  <c:v>-30</c:v>
                </c:pt>
                <c:pt idx="28">
                  <c:v>-35</c:v>
                </c:pt>
                <c:pt idx="29">
                  <c:v>-42</c:v>
                </c:pt>
                <c:pt idx="30">
                  <c:v>-48</c:v>
                </c:pt>
                <c:pt idx="31">
                  <c:v>-55</c:v>
                </c:pt>
                <c:pt idx="32">
                  <c:v>-59</c:v>
                </c:pt>
                <c:pt idx="33">
                  <c:v>-63</c:v>
                </c:pt>
                <c:pt idx="34">
                  <c:v>-64</c:v>
                </c:pt>
                <c:pt idx="35">
                  <c:v>-67</c:v>
                </c:pt>
                <c:pt idx="36">
                  <c:v>-73</c:v>
                </c:pt>
                <c:pt idx="37">
                  <c:v>-77</c:v>
                </c:pt>
                <c:pt idx="38">
                  <c:v>-73</c:v>
                </c:pt>
                <c:pt idx="39">
                  <c:v>-75</c:v>
                </c:pt>
                <c:pt idx="40">
                  <c:v>-75</c:v>
                </c:pt>
                <c:pt idx="41">
                  <c:v>-75</c:v>
                </c:pt>
                <c:pt idx="42">
                  <c:v>-77</c:v>
                </c:pt>
                <c:pt idx="43">
                  <c:v>-78</c:v>
                </c:pt>
                <c:pt idx="44">
                  <c:v>-77</c:v>
                </c:pt>
                <c:pt idx="45">
                  <c:v>-78</c:v>
                </c:pt>
                <c:pt idx="46">
                  <c:v>-78</c:v>
                </c:pt>
                <c:pt idx="47">
                  <c:v>-79</c:v>
                </c:pt>
                <c:pt idx="48">
                  <c:v>-79</c:v>
                </c:pt>
                <c:pt idx="49">
                  <c:v>-77</c:v>
                </c:pt>
                <c:pt idx="50">
                  <c:v>-78</c:v>
                </c:pt>
                <c:pt idx="51">
                  <c:v>-79</c:v>
                </c:pt>
                <c:pt idx="52">
                  <c:v>-80</c:v>
                </c:pt>
                <c:pt idx="53">
                  <c:v>-81</c:v>
                </c:pt>
                <c:pt idx="54">
                  <c:v>-81</c:v>
                </c:pt>
                <c:pt idx="55">
                  <c:v>-81</c:v>
                </c:pt>
                <c:pt idx="56">
                  <c:v>-78</c:v>
                </c:pt>
                <c:pt idx="57">
                  <c:v>-78</c:v>
                </c:pt>
                <c:pt idx="58">
                  <c:v>-83</c:v>
                </c:pt>
                <c:pt idx="59">
                  <c:v>-79</c:v>
                </c:pt>
                <c:pt idx="60">
                  <c:v>-80</c:v>
                </c:pt>
                <c:pt idx="61">
                  <c:v>-80</c:v>
                </c:pt>
                <c:pt idx="62">
                  <c:v>-80</c:v>
                </c:pt>
                <c:pt idx="63">
                  <c:v>-79</c:v>
                </c:pt>
                <c:pt idx="64">
                  <c:v>-76</c:v>
                </c:pt>
                <c:pt idx="65">
                  <c:v>-79</c:v>
                </c:pt>
                <c:pt idx="66">
                  <c:v>-81</c:v>
                </c:pt>
                <c:pt idx="67">
                  <c:v>-80</c:v>
                </c:pt>
                <c:pt idx="68">
                  <c:v>-80</c:v>
                </c:pt>
                <c:pt idx="69">
                  <c:v>-81</c:v>
                </c:pt>
                <c:pt idx="70">
                  <c:v>-75</c:v>
                </c:pt>
                <c:pt idx="71">
                  <c:v>-79</c:v>
                </c:pt>
                <c:pt idx="72">
                  <c:v>-79</c:v>
                </c:pt>
                <c:pt idx="73">
                  <c:v>-78</c:v>
                </c:pt>
                <c:pt idx="74">
                  <c:v>-79</c:v>
                </c:pt>
                <c:pt idx="75">
                  <c:v>-80</c:v>
                </c:pt>
                <c:pt idx="76">
                  <c:v>-78</c:v>
                </c:pt>
                <c:pt idx="77">
                  <c:v>-73</c:v>
                </c:pt>
                <c:pt idx="78">
                  <c:v>-74</c:v>
                </c:pt>
                <c:pt idx="79">
                  <c:v>-77</c:v>
                </c:pt>
                <c:pt idx="80">
                  <c:v>-77</c:v>
                </c:pt>
                <c:pt idx="81">
                  <c:v>-78</c:v>
                </c:pt>
                <c:pt idx="82">
                  <c:v>-76</c:v>
                </c:pt>
                <c:pt idx="83">
                  <c:v>-78</c:v>
                </c:pt>
                <c:pt idx="84">
                  <c:v>-75</c:v>
                </c:pt>
                <c:pt idx="85">
                  <c:v>-73</c:v>
                </c:pt>
                <c:pt idx="86">
                  <c:v>-77</c:v>
                </c:pt>
                <c:pt idx="87">
                  <c:v>-76</c:v>
                </c:pt>
                <c:pt idx="88">
                  <c:v>-75</c:v>
                </c:pt>
                <c:pt idx="89">
                  <c:v>-76</c:v>
                </c:pt>
                <c:pt idx="90">
                  <c:v>-74</c:v>
                </c:pt>
                <c:pt idx="91">
                  <c:v>-71</c:v>
                </c:pt>
                <c:pt idx="92">
                  <c:v>-72</c:v>
                </c:pt>
                <c:pt idx="93">
                  <c:v>-75</c:v>
                </c:pt>
                <c:pt idx="94">
                  <c:v>-74</c:v>
                </c:pt>
                <c:pt idx="95">
                  <c:v>-74</c:v>
                </c:pt>
                <c:pt idx="96">
                  <c:v>-74</c:v>
                </c:pt>
                <c:pt idx="97">
                  <c:v>-73</c:v>
                </c:pt>
                <c:pt idx="98">
                  <c:v>-75</c:v>
                </c:pt>
                <c:pt idx="99">
                  <c:v>-70</c:v>
                </c:pt>
                <c:pt idx="100">
                  <c:v>-80</c:v>
                </c:pt>
                <c:pt idx="101">
                  <c:v>-72</c:v>
                </c:pt>
                <c:pt idx="102">
                  <c:v>-72</c:v>
                </c:pt>
                <c:pt idx="103">
                  <c:v>-73</c:v>
                </c:pt>
                <c:pt idx="104">
                  <c:v>-72</c:v>
                </c:pt>
                <c:pt idx="105">
                  <c:v>-66</c:v>
                </c:pt>
                <c:pt idx="106">
                  <c:v>-67</c:v>
                </c:pt>
                <c:pt idx="107">
                  <c:v>-71</c:v>
                </c:pt>
                <c:pt idx="108">
                  <c:v>-72</c:v>
                </c:pt>
                <c:pt idx="109">
                  <c:v>-73</c:v>
                </c:pt>
                <c:pt idx="110">
                  <c:v>-72</c:v>
                </c:pt>
                <c:pt idx="111">
                  <c:v>-73</c:v>
                </c:pt>
                <c:pt idx="112">
                  <c:v>-66</c:v>
                </c:pt>
                <c:pt idx="113">
                  <c:v>-65</c:v>
                </c:pt>
                <c:pt idx="114">
                  <c:v>-68</c:v>
                </c:pt>
                <c:pt idx="115">
                  <c:v>-69</c:v>
                </c:pt>
                <c:pt idx="116">
                  <c:v>-69</c:v>
                </c:pt>
                <c:pt idx="117">
                  <c:v>-71</c:v>
                </c:pt>
                <c:pt idx="118">
                  <c:v>-67</c:v>
                </c:pt>
                <c:pt idx="119">
                  <c:v>-62</c:v>
                </c:pt>
                <c:pt idx="120">
                  <c:v>-63</c:v>
                </c:pt>
                <c:pt idx="121">
                  <c:v>-67</c:v>
                </c:pt>
                <c:pt idx="122">
                  <c:v>-67</c:v>
                </c:pt>
                <c:pt idx="123">
                  <c:v>-67</c:v>
                </c:pt>
                <c:pt idx="124">
                  <c:v>-67</c:v>
                </c:pt>
                <c:pt idx="125">
                  <c:v>-65</c:v>
                </c:pt>
                <c:pt idx="126">
                  <c:v>-61</c:v>
                </c:pt>
                <c:pt idx="127">
                  <c:v>-62</c:v>
                </c:pt>
                <c:pt idx="128">
                  <c:v>-65</c:v>
                </c:pt>
                <c:pt idx="129">
                  <c:v>-64</c:v>
                </c:pt>
                <c:pt idx="130">
                  <c:v>-63</c:v>
                </c:pt>
                <c:pt idx="131">
                  <c:v>-63</c:v>
                </c:pt>
                <c:pt idx="132">
                  <c:v>-62</c:v>
                </c:pt>
                <c:pt idx="133">
                  <c:v>-60</c:v>
                </c:pt>
                <c:pt idx="134">
                  <c:v>-58</c:v>
                </c:pt>
                <c:pt idx="135">
                  <c:v>-62</c:v>
                </c:pt>
                <c:pt idx="136">
                  <c:v>-63</c:v>
                </c:pt>
                <c:pt idx="137">
                  <c:v>-63</c:v>
                </c:pt>
                <c:pt idx="138">
                  <c:v>-61</c:v>
                </c:pt>
                <c:pt idx="139">
                  <c:v>-68</c:v>
                </c:pt>
                <c:pt idx="140">
                  <c:v>-62</c:v>
                </c:pt>
                <c:pt idx="141">
                  <c:v>-59</c:v>
                </c:pt>
                <c:pt idx="142">
                  <c:v>-64</c:v>
                </c:pt>
                <c:pt idx="143">
                  <c:v>-62</c:v>
                </c:pt>
                <c:pt idx="144">
                  <c:v>-63</c:v>
                </c:pt>
                <c:pt idx="145">
                  <c:v>-60</c:v>
                </c:pt>
                <c:pt idx="146">
                  <c:v>-66</c:v>
                </c:pt>
                <c:pt idx="147">
                  <c:v>-59</c:v>
                </c:pt>
                <c:pt idx="148">
                  <c:v>-55</c:v>
                </c:pt>
                <c:pt idx="149">
                  <c:v>-62</c:v>
                </c:pt>
                <c:pt idx="150">
                  <c:v>-61</c:v>
                </c:pt>
                <c:pt idx="151">
                  <c:v>-61</c:v>
                </c:pt>
                <c:pt idx="152">
                  <c:v>-61</c:v>
                </c:pt>
                <c:pt idx="153">
                  <c:v>-61</c:v>
                </c:pt>
                <c:pt idx="154">
                  <c:v>-55</c:v>
                </c:pt>
                <c:pt idx="155">
                  <c:v>-58</c:v>
                </c:pt>
                <c:pt idx="156">
                  <c:v>-62</c:v>
                </c:pt>
                <c:pt idx="157">
                  <c:v>-61</c:v>
                </c:pt>
                <c:pt idx="158">
                  <c:v>-62</c:v>
                </c:pt>
                <c:pt idx="159">
                  <c:v>-61</c:v>
                </c:pt>
                <c:pt idx="160">
                  <c:v>-61</c:v>
                </c:pt>
                <c:pt idx="161">
                  <c:v>-53</c:v>
                </c:pt>
                <c:pt idx="162">
                  <c:v>-56</c:v>
                </c:pt>
                <c:pt idx="163">
                  <c:v>-61</c:v>
                </c:pt>
                <c:pt idx="164">
                  <c:v>-61</c:v>
                </c:pt>
                <c:pt idx="165">
                  <c:v>-60</c:v>
                </c:pt>
                <c:pt idx="166">
                  <c:v>-61</c:v>
                </c:pt>
                <c:pt idx="167">
                  <c:v>-60</c:v>
                </c:pt>
                <c:pt idx="168">
                  <c:v>-53</c:v>
                </c:pt>
                <c:pt idx="169">
                  <c:v>-59</c:v>
                </c:pt>
                <c:pt idx="170">
                  <c:v>-60</c:v>
                </c:pt>
                <c:pt idx="171">
                  <c:v>-66</c:v>
                </c:pt>
                <c:pt idx="172">
                  <c:v>-59</c:v>
                </c:pt>
                <c:pt idx="173">
                  <c:v>-60</c:v>
                </c:pt>
                <c:pt idx="174">
                  <c:v>-60</c:v>
                </c:pt>
                <c:pt idx="175">
                  <c:v>-54</c:v>
                </c:pt>
                <c:pt idx="176">
                  <c:v>-54</c:v>
                </c:pt>
                <c:pt idx="177">
                  <c:v>-61</c:v>
                </c:pt>
                <c:pt idx="178">
                  <c:v>-60</c:v>
                </c:pt>
                <c:pt idx="179">
                  <c:v>-61</c:v>
                </c:pt>
                <c:pt idx="180">
                  <c:v>-61</c:v>
                </c:pt>
                <c:pt idx="181">
                  <c:v>-58</c:v>
                </c:pt>
                <c:pt idx="182">
                  <c:v>-51</c:v>
                </c:pt>
                <c:pt idx="183">
                  <c:v>-61</c:v>
                </c:pt>
                <c:pt idx="184">
                  <c:v>-60</c:v>
                </c:pt>
                <c:pt idx="185">
                  <c:v>-59</c:v>
                </c:pt>
                <c:pt idx="186">
                  <c:v>-61</c:v>
                </c:pt>
                <c:pt idx="187">
                  <c:v>-58</c:v>
                </c:pt>
                <c:pt idx="188">
                  <c:v>-57</c:v>
                </c:pt>
                <c:pt idx="189">
                  <c:v>-52</c:v>
                </c:pt>
                <c:pt idx="190">
                  <c:v>-54</c:v>
                </c:pt>
                <c:pt idx="191">
                  <c:v>-60</c:v>
                </c:pt>
                <c:pt idx="192">
                  <c:v>-59</c:v>
                </c:pt>
                <c:pt idx="193">
                  <c:v>-58</c:v>
                </c:pt>
                <c:pt idx="194">
                  <c:v>-59</c:v>
                </c:pt>
                <c:pt idx="195">
                  <c:v>-58</c:v>
                </c:pt>
                <c:pt idx="196">
                  <c:v>-57</c:v>
                </c:pt>
                <c:pt idx="197">
                  <c:v>-50</c:v>
                </c:pt>
                <c:pt idx="198">
                  <c:v>-59</c:v>
                </c:pt>
                <c:pt idx="199">
                  <c:v>-58</c:v>
                </c:pt>
                <c:pt idx="200">
                  <c:v>-59</c:v>
                </c:pt>
                <c:pt idx="201">
                  <c:v>-56</c:v>
                </c:pt>
                <c:pt idx="202">
                  <c:v>-55</c:v>
                </c:pt>
                <c:pt idx="203">
                  <c:v>-49</c:v>
                </c:pt>
                <c:pt idx="204">
                  <c:v>-49</c:v>
                </c:pt>
                <c:pt idx="205">
                  <c:v>-70</c:v>
                </c:pt>
                <c:pt idx="206">
                  <c:v>-56</c:v>
                </c:pt>
                <c:pt idx="207">
                  <c:v>-56</c:v>
                </c:pt>
                <c:pt idx="208">
                  <c:v>-58</c:v>
                </c:pt>
                <c:pt idx="209">
                  <c:v>-54</c:v>
                </c:pt>
                <c:pt idx="210">
                  <c:v>-47</c:v>
                </c:pt>
                <c:pt idx="211">
                  <c:v>-51</c:v>
                </c:pt>
                <c:pt idx="212">
                  <c:v>-56</c:v>
                </c:pt>
                <c:pt idx="213">
                  <c:v>-55</c:v>
                </c:pt>
                <c:pt idx="214">
                  <c:v>-56</c:v>
                </c:pt>
                <c:pt idx="215">
                  <c:v>-56</c:v>
                </c:pt>
                <c:pt idx="216">
                  <c:v>-54</c:v>
                </c:pt>
                <c:pt idx="217">
                  <c:v>-46</c:v>
                </c:pt>
                <c:pt idx="218">
                  <c:v>-49</c:v>
                </c:pt>
                <c:pt idx="219">
                  <c:v>-55</c:v>
                </c:pt>
                <c:pt idx="220">
                  <c:v>-56</c:v>
                </c:pt>
                <c:pt idx="221">
                  <c:v>-55</c:v>
                </c:pt>
                <c:pt idx="222">
                  <c:v>-55</c:v>
                </c:pt>
                <c:pt idx="223">
                  <c:v>-54</c:v>
                </c:pt>
                <c:pt idx="224">
                  <c:v>-46</c:v>
                </c:pt>
                <c:pt idx="225">
                  <c:v>-49</c:v>
                </c:pt>
                <c:pt idx="226">
                  <c:v>-58</c:v>
                </c:pt>
                <c:pt idx="227">
                  <c:v>-57</c:v>
                </c:pt>
                <c:pt idx="228">
                  <c:v>-56</c:v>
                </c:pt>
                <c:pt idx="229">
                  <c:v>-55</c:v>
                </c:pt>
                <c:pt idx="230">
                  <c:v>-54</c:v>
                </c:pt>
                <c:pt idx="231">
                  <c:v>-44</c:v>
                </c:pt>
                <c:pt idx="232">
                  <c:v>-50</c:v>
                </c:pt>
                <c:pt idx="233">
                  <c:v>-56</c:v>
                </c:pt>
                <c:pt idx="234">
                  <c:v>-55</c:v>
                </c:pt>
                <c:pt idx="235">
                  <c:v>-56</c:v>
                </c:pt>
                <c:pt idx="236">
                  <c:v>-54</c:v>
                </c:pt>
                <c:pt idx="237">
                  <c:v>-54</c:v>
                </c:pt>
                <c:pt idx="238">
                  <c:v>-44</c:v>
                </c:pt>
                <c:pt idx="239">
                  <c:v>-50</c:v>
                </c:pt>
                <c:pt idx="240">
                  <c:v>-66</c:v>
                </c:pt>
                <c:pt idx="241">
                  <c:v>-57</c:v>
                </c:pt>
                <c:pt idx="242">
                  <c:v>-53</c:v>
                </c:pt>
                <c:pt idx="243">
                  <c:v>-52</c:v>
                </c:pt>
                <c:pt idx="244">
                  <c:v>-57</c:v>
                </c:pt>
                <c:pt idx="245">
                  <c:v>-44</c:v>
                </c:pt>
                <c:pt idx="246">
                  <c:v>-48</c:v>
                </c:pt>
                <c:pt idx="247">
                  <c:v>-54</c:v>
                </c:pt>
                <c:pt idx="248">
                  <c:v>-54</c:v>
                </c:pt>
                <c:pt idx="249">
                  <c:v>-55</c:v>
                </c:pt>
                <c:pt idx="250">
                  <c:v>-54</c:v>
                </c:pt>
                <c:pt idx="251">
                  <c:v>-54</c:v>
                </c:pt>
                <c:pt idx="252">
                  <c:v>-46</c:v>
                </c:pt>
                <c:pt idx="253">
                  <c:v>-49</c:v>
                </c:pt>
                <c:pt idx="254">
                  <c:v>-57</c:v>
                </c:pt>
                <c:pt idx="255">
                  <c:v>-55</c:v>
                </c:pt>
                <c:pt idx="256">
                  <c:v>-56</c:v>
                </c:pt>
                <c:pt idx="257">
                  <c:v>-59</c:v>
                </c:pt>
                <c:pt idx="258">
                  <c:v>-57</c:v>
                </c:pt>
                <c:pt idx="259">
                  <c:v>-46</c:v>
                </c:pt>
                <c:pt idx="260">
                  <c:v>-54</c:v>
                </c:pt>
                <c:pt idx="261">
                  <c:v>-57</c:v>
                </c:pt>
                <c:pt idx="262">
                  <c:v>-59</c:v>
                </c:pt>
                <c:pt idx="263">
                  <c:v>-58</c:v>
                </c:pt>
                <c:pt idx="264">
                  <c:v>-55</c:v>
                </c:pt>
                <c:pt idx="265">
                  <c:v>-54</c:v>
                </c:pt>
                <c:pt idx="266">
                  <c:v>-42</c:v>
                </c:pt>
                <c:pt idx="267">
                  <c:v>-45</c:v>
                </c:pt>
                <c:pt idx="268">
                  <c:v>-55</c:v>
                </c:pt>
                <c:pt idx="269">
                  <c:v>-54</c:v>
                </c:pt>
                <c:pt idx="270">
                  <c:v>-61</c:v>
                </c:pt>
                <c:pt idx="271">
                  <c:v>-57</c:v>
                </c:pt>
                <c:pt idx="272">
                  <c:v>-56</c:v>
                </c:pt>
                <c:pt idx="273">
                  <c:v>-46</c:v>
                </c:pt>
                <c:pt idx="274">
                  <c:v>-52</c:v>
                </c:pt>
                <c:pt idx="275">
                  <c:v>-56</c:v>
                </c:pt>
                <c:pt idx="276">
                  <c:v>-55</c:v>
                </c:pt>
                <c:pt idx="277">
                  <c:v>-57</c:v>
                </c:pt>
                <c:pt idx="278">
                  <c:v>-56</c:v>
                </c:pt>
                <c:pt idx="279">
                  <c:v>-55</c:v>
                </c:pt>
                <c:pt idx="280">
                  <c:v>-46</c:v>
                </c:pt>
                <c:pt idx="281">
                  <c:v>-53</c:v>
                </c:pt>
                <c:pt idx="282">
                  <c:v>-58</c:v>
                </c:pt>
                <c:pt idx="283">
                  <c:v>-55</c:v>
                </c:pt>
                <c:pt idx="284">
                  <c:v>-57</c:v>
                </c:pt>
                <c:pt idx="285">
                  <c:v>-77</c:v>
                </c:pt>
                <c:pt idx="286">
                  <c:v>-67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B8-4B0B-90DD-0EA0898CDAC4}"/>
            </c:ext>
          </c:extLst>
        </c:ser>
        <c:ser>
          <c:idx val="1"/>
          <c:order val="4"/>
          <c:tx>
            <c:strRef>
              <c:f>Analysis!$B$6</c:f>
              <c:strCache>
                <c:ptCount val="1"/>
                <c:pt idx="0">
                  <c:v>Warszawa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Analysis!$C$4:$KC$4</c:f>
              <c:numCache>
                <c:formatCode>m/d/yyyy</c:formatCode>
                <c:ptCount val="287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  <c:pt idx="128">
                  <c:v>44004</c:v>
                </c:pt>
                <c:pt idx="129">
                  <c:v>44005</c:v>
                </c:pt>
                <c:pt idx="130">
                  <c:v>44006</c:v>
                </c:pt>
                <c:pt idx="131">
                  <c:v>44007</c:v>
                </c:pt>
                <c:pt idx="132">
                  <c:v>44008</c:v>
                </c:pt>
                <c:pt idx="133">
                  <c:v>44009</c:v>
                </c:pt>
                <c:pt idx="134">
                  <c:v>44010</c:v>
                </c:pt>
                <c:pt idx="135">
                  <c:v>44011</c:v>
                </c:pt>
                <c:pt idx="136">
                  <c:v>44012</c:v>
                </c:pt>
                <c:pt idx="137">
                  <c:v>44013</c:v>
                </c:pt>
                <c:pt idx="138">
                  <c:v>44014</c:v>
                </c:pt>
                <c:pt idx="139">
                  <c:v>44015</c:v>
                </c:pt>
                <c:pt idx="140">
                  <c:v>44016</c:v>
                </c:pt>
                <c:pt idx="141">
                  <c:v>44017</c:v>
                </c:pt>
                <c:pt idx="142">
                  <c:v>44018</c:v>
                </c:pt>
                <c:pt idx="143">
                  <c:v>44019</c:v>
                </c:pt>
                <c:pt idx="144">
                  <c:v>44020</c:v>
                </c:pt>
                <c:pt idx="145">
                  <c:v>44021</c:v>
                </c:pt>
                <c:pt idx="146">
                  <c:v>44022</c:v>
                </c:pt>
                <c:pt idx="147">
                  <c:v>44023</c:v>
                </c:pt>
                <c:pt idx="148">
                  <c:v>44024</c:v>
                </c:pt>
                <c:pt idx="149">
                  <c:v>44025</c:v>
                </c:pt>
                <c:pt idx="150">
                  <c:v>44026</c:v>
                </c:pt>
                <c:pt idx="151">
                  <c:v>44027</c:v>
                </c:pt>
                <c:pt idx="152">
                  <c:v>44028</c:v>
                </c:pt>
                <c:pt idx="153">
                  <c:v>44029</c:v>
                </c:pt>
                <c:pt idx="154">
                  <c:v>44030</c:v>
                </c:pt>
                <c:pt idx="155">
                  <c:v>44031</c:v>
                </c:pt>
                <c:pt idx="156">
                  <c:v>44032</c:v>
                </c:pt>
                <c:pt idx="157">
                  <c:v>44033</c:v>
                </c:pt>
                <c:pt idx="158">
                  <c:v>44034</c:v>
                </c:pt>
                <c:pt idx="159">
                  <c:v>44035</c:v>
                </c:pt>
                <c:pt idx="160">
                  <c:v>44036</c:v>
                </c:pt>
                <c:pt idx="161">
                  <c:v>44037</c:v>
                </c:pt>
                <c:pt idx="162">
                  <c:v>44038</c:v>
                </c:pt>
                <c:pt idx="163">
                  <c:v>44039</c:v>
                </c:pt>
                <c:pt idx="164">
                  <c:v>44040</c:v>
                </c:pt>
                <c:pt idx="165">
                  <c:v>44041</c:v>
                </c:pt>
                <c:pt idx="166">
                  <c:v>44042</c:v>
                </c:pt>
                <c:pt idx="167">
                  <c:v>44043</c:v>
                </c:pt>
                <c:pt idx="168">
                  <c:v>44044</c:v>
                </c:pt>
                <c:pt idx="169">
                  <c:v>44045</c:v>
                </c:pt>
                <c:pt idx="170">
                  <c:v>44046</c:v>
                </c:pt>
                <c:pt idx="171">
                  <c:v>44047</c:v>
                </c:pt>
                <c:pt idx="172">
                  <c:v>44048</c:v>
                </c:pt>
                <c:pt idx="173">
                  <c:v>44049</c:v>
                </c:pt>
                <c:pt idx="174">
                  <c:v>44050</c:v>
                </c:pt>
                <c:pt idx="175">
                  <c:v>44051</c:v>
                </c:pt>
                <c:pt idx="176">
                  <c:v>44052</c:v>
                </c:pt>
                <c:pt idx="177">
                  <c:v>44053</c:v>
                </c:pt>
                <c:pt idx="178">
                  <c:v>44054</c:v>
                </c:pt>
                <c:pt idx="179">
                  <c:v>44055</c:v>
                </c:pt>
                <c:pt idx="180">
                  <c:v>44056</c:v>
                </c:pt>
                <c:pt idx="181">
                  <c:v>44057</c:v>
                </c:pt>
                <c:pt idx="182">
                  <c:v>44058</c:v>
                </c:pt>
                <c:pt idx="183">
                  <c:v>44059</c:v>
                </c:pt>
                <c:pt idx="184">
                  <c:v>44060</c:v>
                </c:pt>
                <c:pt idx="185">
                  <c:v>44061</c:v>
                </c:pt>
                <c:pt idx="186">
                  <c:v>44062</c:v>
                </c:pt>
                <c:pt idx="187">
                  <c:v>44063</c:v>
                </c:pt>
                <c:pt idx="188">
                  <c:v>44064</c:v>
                </c:pt>
                <c:pt idx="189">
                  <c:v>44065</c:v>
                </c:pt>
                <c:pt idx="190">
                  <c:v>44066</c:v>
                </c:pt>
                <c:pt idx="191">
                  <c:v>44067</c:v>
                </c:pt>
                <c:pt idx="192">
                  <c:v>44068</c:v>
                </c:pt>
                <c:pt idx="193">
                  <c:v>44069</c:v>
                </c:pt>
                <c:pt idx="194">
                  <c:v>44070</c:v>
                </c:pt>
                <c:pt idx="195">
                  <c:v>44071</c:v>
                </c:pt>
                <c:pt idx="196">
                  <c:v>44072</c:v>
                </c:pt>
                <c:pt idx="197">
                  <c:v>44073</c:v>
                </c:pt>
                <c:pt idx="198">
                  <c:v>44074</c:v>
                </c:pt>
                <c:pt idx="199">
                  <c:v>44075</c:v>
                </c:pt>
                <c:pt idx="200">
                  <c:v>44076</c:v>
                </c:pt>
                <c:pt idx="201">
                  <c:v>44077</c:v>
                </c:pt>
                <c:pt idx="202">
                  <c:v>44078</c:v>
                </c:pt>
                <c:pt idx="203">
                  <c:v>44079</c:v>
                </c:pt>
                <c:pt idx="204">
                  <c:v>44080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44087</c:v>
                </c:pt>
                <c:pt idx="212">
                  <c:v>44088</c:v>
                </c:pt>
                <c:pt idx="213">
                  <c:v>44089</c:v>
                </c:pt>
                <c:pt idx="214">
                  <c:v>44090</c:v>
                </c:pt>
                <c:pt idx="215">
                  <c:v>44091</c:v>
                </c:pt>
                <c:pt idx="216">
                  <c:v>44092</c:v>
                </c:pt>
                <c:pt idx="217">
                  <c:v>44093</c:v>
                </c:pt>
                <c:pt idx="218">
                  <c:v>44094</c:v>
                </c:pt>
                <c:pt idx="219">
                  <c:v>44095</c:v>
                </c:pt>
                <c:pt idx="220">
                  <c:v>44096</c:v>
                </c:pt>
                <c:pt idx="221">
                  <c:v>44097</c:v>
                </c:pt>
                <c:pt idx="222">
                  <c:v>44098</c:v>
                </c:pt>
                <c:pt idx="223">
                  <c:v>44099</c:v>
                </c:pt>
                <c:pt idx="224">
                  <c:v>44100</c:v>
                </c:pt>
                <c:pt idx="225">
                  <c:v>44101</c:v>
                </c:pt>
                <c:pt idx="226">
                  <c:v>44102</c:v>
                </c:pt>
                <c:pt idx="227">
                  <c:v>44103</c:v>
                </c:pt>
                <c:pt idx="228">
                  <c:v>44104</c:v>
                </c:pt>
                <c:pt idx="229">
                  <c:v>44105</c:v>
                </c:pt>
                <c:pt idx="230">
                  <c:v>44106</c:v>
                </c:pt>
                <c:pt idx="231">
                  <c:v>44107</c:v>
                </c:pt>
                <c:pt idx="232">
                  <c:v>44108</c:v>
                </c:pt>
                <c:pt idx="233">
                  <c:v>44109</c:v>
                </c:pt>
                <c:pt idx="234">
                  <c:v>44110</c:v>
                </c:pt>
                <c:pt idx="235">
                  <c:v>44111</c:v>
                </c:pt>
                <c:pt idx="236">
                  <c:v>44112</c:v>
                </c:pt>
                <c:pt idx="237">
                  <c:v>44113</c:v>
                </c:pt>
                <c:pt idx="238">
                  <c:v>44114</c:v>
                </c:pt>
                <c:pt idx="239">
                  <c:v>44115</c:v>
                </c:pt>
                <c:pt idx="240">
                  <c:v>44116</c:v>
                </c:pt>
                <c:pt idx="241">
                  <c:v>44117</c:v>
                </c:pt>
                <c:pt idx="242">
                  <c:v>44118</c:v>
                </c:pt>
                <c:pt idx="243">
                  <c:v>44119</c:v>
                </c:pt>
                <c:pt idx="244">
                  <c:v>44120</c:v>
                </c:pt>
                <c:pt idx="245">
                  <c:v>44121</c:v>
                </c:pt>
                <c:pt idx="246">
                  <c:v>44122</c:v>
                </c:pt>
                <c:pt idx="247">
                  <c:v>44123</c:v>
                </c:pt>
                <c:pt idx="248">
                  <c:v>44124</c:v>
                </c:pt>
                <c:pt idx="249">
                  <c:v>44125</c:v>
                </c:pt>
                <c:pt idx="250">
                  <c:v>44126</c:v>
                </c:pt>
                <c:pt idx="251">
                  <c:v>44127</c:v>
                </c:pt>
                <c:pt idx="252">
                  <c:v>44128</c:v>
                </c:pt>
                <c:pt idx="253">
                  <c:v>44129</c:v>
                </c:pt>
                <c:pt idx="254">
                  <c:v>44130</c:v>
                </c:pt>
                <c:pt idx="255">
                  <c:v>44131</c:v>
                </c:pt>
                <c:pt idx="256">
                  <c:v>44132</c:v>
                </c:pt>
                <c:pt idx="257">
                  <c:v>44133</c:v>
                </c:pt>
                <c:pt idx="258">
                  <c:v>44134</c:v>
                </c:pt>
                <c:pt idx="259">
                  <c:v>44135</c:v>
                </c:pt>
                <c:pt idx="260">
                  <c:v>44136</c:v>
                </c:pt>
                <c:pt idx="261">
                  <c:v>44137</c:v>
                </c:pt>
                <c:pt idx="262">
                  <c:v>44138</c:v>
                </c:pt>
                <c:pt idx="263">
                  <c:v>44139</c:v>
                </c:pt>
                <c:pt idx="264">
                  <c:v>44140</c:v>
                </c:pt>
                <c:pt idx="265">
                  <c:v>44141</c:v>
                </c:pt>
                <c:pt idx="266">
                  <c:v>44142</c:v>
                </c:pt>
                <c:pt idx="267">
                  <c:v>44143</c:v>
                </c:pt>
                <c:pt idx="268">
                  <c:v>44144</c:v>
                </c:pt>
                <c:pt idx="269">
                  <c:v>44145</c:v>
                </c:pt>
                <c:pt idx="270">
                  <c:v>44146</c:v>
                </c:pt>
                <c:pt idx="271">
                  <c:v>44147</c:v>
                </c:pt>
                <c:pt idx="272">
                  <c:v>44148</c:v>
                </c:pt>
                <c:pt idx="273">
                  <c:v>44149</c:v>
                </c:pt>
                <c:pt idx="274">
                  <c:v>44150</c:v>
                </c:pt>
                <c:pt idx="275">
                  <c:v>44151</c:v>
                </c:pt>
                <c:pt idx="276">
                  <c:v>44152</c:v>
                </c:pt>
                <c:pt idx="277">
                  <c:v>44153</c:v>
                </c:pt>
                <c:pt idx="278">
                  <c:v>44154</c:v>
                </c:pt>
                <c:pt idx="279">
                  <c:v>44155</c:v>
                </c:pt>
                <c:pt idx="280">
                  <c:v>44156</c:v>
                </c:pt>
                <c:pt idx="281">
                  <c:v>44157</c:v>
                </c:pt>
                <c:pt idx="282">
                  <c:v>44158</c:v>
                </c:pt>
                <c:pt idx="283">
                  <c:v>44159</c:v>
                </c:pt>
                <c:pt idx="284">
                  <c:v>44160</c:v>
                </c:pt>
                <c:pt idx="285">
                  <c:v>44161</c:v>
                </c:pt>
                <c:pt idx="286">
                  <c:v>44162</c:v>
                </c:pt>
              </c:numCache>
            </c:numRef>
          </c:cat>
          <c:val>
            <c:numRef>
              <c:f>Analysis!$C$6:$KC$6</c:f>
              <c:numCache>
                <c:formatCode>General</c:formatCode>
                <c:ptCount val="287"/>
                <c:pt idx="0">
                  <c:v>-7</c:v>
                </c:pt>
                <c:pt idx="1">
                  <c:v>-3</c:v>
                </c:pt>
                <c:pt idx="2">
                  <c:v>-6</c:v>
                </c:pt>
                <c:pt idx="3">
                  <c:v>-10</c:v>
                </c:pt>
                <c:pt idx="4">
                  <c:v>-9</c:v>
                </c:pt>
                <c:pt idx="5">
                  <c:v>-7</c:v>
                </c:pt>
                <c:pt idx="6">
                  <c:v>-13</c:v>
                </c:pt>
                <c:pt idx="7">
                  <c:v>-3</c:v>
                </c:pt>
                <c:pt idx="8">
                  <c:v>-6</c:v>
                </c:pt>
                <c:pt idx="9">
                  <c:v>-1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6</c:v>
                </c:pt>
                <c:pt idx="16">
                  <c:v>0</c:v>
                </c:pt>
                <c:pt idx="17">
                  <c:v>-1</c:v>
                </c:pt>
                <c:pt idx="18">
                  <c:v>-2</c:v>
                </c:pt>
                <c:pt idx="19">
                  <c:v>0</c:v>
                </c:pt>
                <c:pt idx="20">
                  <c:v>-3</c:v>
                </c:pt>
                <c:pt idx="21">
                  <c:v>0</c:v>
                </c:pt>
                <c:pt idx="22">
                  <c:v>5</c:v>
                </c:pt>
                <c:pt idx="23">
                  <c:v>-1</c:v>
                </c:pt>
                <c:pt idx="24">
                  <c:v>-4</c:v>
                </c:pt>
                <c:pt idx="25">
                  <c:v>-9</c:v>
                </c:pt>
                <c:pt idx="26">
                  <c:v>-27</c:v>
                </c:pt>
                <c:pt idx="27">
                  <c:v>-41</c:v>
                </c:pt>
                <c:pt idx="28">
                  <c:v>-50</c:v>
                </c:pt>
                <c:pt idx="29">
                  <c:v>-59</c:v>
                </c:pt>
                <c:pt idx="30">
                  <c:v>-60</c:v>
                </c:pt>
                <c:pt idx="31">
                  <c:v>-63</c:v>
                </c:pt>
                <c:pt idx="32">
                  <c:v>-63</c:v>
                </c:pt>
                <c:pt idx="33">
                  <c:v>-65</c:v>
                </c:pt>
                <c:pt idx="34">
                  <c:v>-67</c:v>
                </c:pt>
                <c:pt idx="35">
                  <c:v>-66</c:v>
                </c:pt>
                <c:pt idx="36">
                  <c:v>-71</c:v>
                </c:pt>
                <c:pt idx="37">
                  <c:v>-67</c:v>
                </c:pt>
                <c:pt idx="38">
                  <c:v>-68</c:v>
                </c:pt>
                <c:pt idx="39">
                  <c:v>-72</c:v>
                </c:pt>
                <c:pt idx="40">
                  <c:v>-71</c:v>
                </c:pt>
                <c:pt idx="41">
                  <c:v>-71</c:v>
                </c:pt>
                <c:pt idx="42">
                  <c:v>-65</c:v>
                </c:pt>
                <c:pt idx="43">
                  <c:v>-74</c:v>
                </c:pt>
                <c:pt idx="44">
                  <c:v>-72</c:v>
                </c:pt>
                <c:pt idx="45">
                  <c:v>-72</c:v>
                </c:pt>
                <c:pt idx="46">
                  <c:v>-73</c:v>
                </c:pt>
                <c:pt idx="47">
                  <c:v>-74</c:v>
                </c:pt>
                <c:pt idx="48">
                  <c:v>-73</c:v>
                </c:pt>
                <c:pt idx="49">
                  <c:v>-70</c:v>
                </c:pt>
                <c:pt idx="50">
                  <c:v>-72</c:v>
                </c:pt>
                <c:pt idx="51">
                  <c:v>-72</c:v>
                </c:pt>
                <c:pt idx="52">
                  <c:v>-71</c:v>
                </c:pt>
                <c:pt idx="53">
                  <c:v>-71</c:v>
                </c:pt>
                <c:pt idx="54">
                  <c:v>-70</c:v>
                </c:pt>
                <c:pt idx="55">
                  <c:v>-70</c:v>
                </c:pt>
                <c:pt idx="56">
                  <c:v>-70</c:v>
                </c:pt>
                <c:pt idx="57">
                  <c:v>-79</c:v>
                </c:pt>
                <c:pt idx="58">
                  <c:v>-89</c:v>
                </c:pt>
                <c:pt idx="59">
                  <c:v>-74</c:v>
                </c:pt>
                <c:pt idx="60">
                  <c:v>-73</c:v>
                </c:pt>
                <c:pt idx="61">
                  <c:v>-72</c:v>
                </c:pt>
                <c:pt idx="62">
                  <c:v>-71</c:v>
                </c:pt>
                <c:pt idx="63">
                  <c:v>-67</c:v>
                </c:pt>
                <c:pt idx="64">
                  <c:v>-73</c:v>
                </c:pt>
                <c:pt idx="65">
                  <c:v>-68</c:v>
                </c:pt>
                <c:pt idx="66">
                  <c:v>-68</c:v>
                </c:pt>
                <c:pt idx="67">
                  <c:v>-68</c:v>
                </c:pt>
                <c:pt idx="68">
                  <c:v>-66</c:v>
                </c:pt>
                <c:pt idx="69">
                  <c:v>-67</c:v>
                </c:pt>
                <c:pt idx="70">
                  <c:v>-64</c:v>
                </c:pt>
                <c:pt idx="71">
                  <c:v>-65</c:v>
                </c:pt>
                <c:pt idx="72">
                  <c:v>-65</c:v>
                </c:pt>
                <c:pt idx="73">
                  <c:v>-63</c:v>
                </c:pt>
                <c:pt idx="74">
                  <c:v>-66</c:v>
                </c:pt>
                <c:pt idx="75">
                  <c:v>-61</c:v>
                </c:pt>
                <c:pt idx="76">
                  <c:v>-81</c:v>
                </c:pt>
                <c:pt idx="77">
                  <c:v>-63</c:v>
                </c:pt>
                <c:pt idx="78">
                  <c:v>-66</c:v>
                </c:pt>
                <c:pt idx="79">
                  <c:v>-61</c:v>
                </c:pt>
                <c:pt idx="80">
                  <c:v>-65</c:v>
                </c:pt>
                <c:pt idx="81">
                  <c:v>-65</c:v>
                </c:pt>
                <c:pt idx="82">
                  <c:v>-59</c:v>
                </c:pt>
                <c:pt idx="83">
                  <c:v>-58</c:v>
                </c:pt>
                <c:pt idx="84">
                  <c:v>-48</c:v>
                </c:pt>
                <c:pt idx="85">
                  <c:v>-50</c:v>
                </c:pt>
                <c:pt idx="86">
                  <c:v>-60</c:v>
                </c:pt>
                <c:pt idx="87">
                  <c:v>-60</c:v>
                </c:pt>
                <c:pt idx="88">
                  <c:v>-59</c:v>
                </c:pt>
                <c:pt idx="89">
                  <c:v>-58</c:v>
                </c:pt>
                <c:pt idx="90">
                  <c:v>-57</c:v>
                </c:pt>
                <c:pt idx="91">
                  <c:v>-52</c:v>
                </c:pt>
                <c:pt idx="92">
                  <c:v>-52</c:v>
                </c:pt>
                <c:pt idx="93">
                  <c:v>-58</c:v>
                </c:pt>
                <c:pt idx="94">
                  <c:v>-57</c:v>
                </c:pt>
                <c:pt idx="95">
                  <c:v>-54</c:v>
                </c:pt>
                <c:pt idx="96">
                  <c:v>-54</c:v>
                </c:pt>
                <c:pt idx="97">
                  <c:v>-53</c:v>
                </c:pt>
                <c:pt idx="98">
                  <c:v>-46</c:v>
                </c:pt>
                <c:pt idx="99">
                  <c:v>-50</c:v>
                </c:pt>
                <c:pt idx="100">
                  <c:v>-53</c:v>
                </c:pt>
                <c:pt idx="101">
                  <c:v>-48</c:v>
                </c:pt>
                <c:pt idx="102">
                  <c:v>-51</c:v>
                </c:pt>
                <c:pt idx="103">
                  <c:v>-49</c:v>
                </c:pt>
                <c:pt idx="104">
                  <c:v>-49</c:v>
                </c:pt>
                <c:pt idx="105">
                  <c:v>-48</c:v>
                </c:pt>
                <c:pt idx="106">
                  <c:v>-45</c:v>
                </c:pt>
                <c:pt idx="107">
                  <c:v>-44</c:v>
                </c:pt>
                <c:pt idx="108">
                  <c:v>-46</c:v>
                </c:pt>
                <c:pt idx="109">
                  <c:v>-48</c:v>
                </c:pt>
                <c:pt idx="110">
                  <c:v>-43</c:v>
                </c:pt>
                <c:pt idx="111">
                  <c:v>-48</c:v>
                </c:pt>
                <c:pt idx="112">
                  <c:v>-34</c:v>
                </c:pt>
                <c:pt idx="113">
                  <c:v>-42</c:v>
                </c:pt>
                <c:pt idx="114">
                  <c:v>-45</c:v>
                </c:pt>
                <c:pt idx="115">
                  <c:v>-44</c:v>
                </c:pt>
                <c:pt idx="116">
                  <c:v>-40</c:v>
                </c:pt>
                <c:pt idx="117">
                  <c:v>-67</c:v>
                </c:pt>
                <c:pt idx="118">
                  <c:v>-56</c:v>
                </c:pt>
                <c:pt idx="119">
                  <c:v>-47</c:v>
                </c:pt>
                <c:pt idx="120">
                  <c:v>-41</c:v>
                </c:pt>
                <c:pt idx="121">
                  <c:v>-42</c:v>
                </c:pt>
                <c:pt idx="122">
                  <c:v>-40</c:v>
                </c:pt>
                <c:pt idx="123">
                  <c:v>-42</c:v>
                </c:pt>
                <c:pt idx="124">
                  <c:v>-41</c:v>
                </c:pt>
                <c:pt idx="125">
                  <c:v>-42</c:v>
                </c:pt>
                <c:pt idx="126">
                  <c:v>-37</c:v>
                </c:pt>
                <c:pt idx="127">
                  <c:v>-40</c:v>
                </c:pt>
                <c:pt idx="128">
                  <c:v>-44</c:v>
                </c:pt>
                <c:pt idx="129">
                  <c:v>-38</c:v>
                </c:pt>
                <c:pt idx="130">
                  <c:v>-42</c:v>
                </c:pt>
                <c:pt idx="131">
                  <c:v>-35</c:v>
                </c:pt>
                <c:pt idx="132">
                  <c:v>-36</c:v>
                </c:pt>
                <c:pt idx="133">
                  <c:v>-32</c:v>
                </c:pt>
                <c:pt idx="134">
                  <c:v>-17</c:v>
                </c:pt>
                <c:pt idx="135">
                  <c:v>-38</c:v>
                </c:pt>
                <c:pt idx="136">
                  <c:v>-34</c:v>
                </c:pt>
                <c:pt idx="137">
                  <c:v>-34</c:v>
                </c:pt>
                <c:pt idx="138">
                  <c:v>-34</c:v>
                </c:pt>
                <c:pt idx="139">
                  <c:v>-37</c:v>
                </c:pt>
                <c:pt idx="140">
                  <c:v>-29</c:v>
                </c:pt>
                <c:pt idx="141">
                  <c:v>-28</c:v>
                </c:pt>
                <c:pt idx="142">
                  <c:v>-39</c:v>
                </c:pt>
                <c:pt idx="143">
                  <c:v>-37</c:v>
                </c:pt>
                <c:pt idx="144">
                  <c:v>-38</c:v>
                </c:pt>
                <c:pt idx="145">
                  <c:v>-36</c:v>
                </c:pt>
                <c:pt idx="146">
                  <c:v>-37</c:v>
                </c:pt>
                <c:pt idx="147">
                  <c:v>-34</c:v>
                </c:pt>
                <c:pt idx="148">
                  <c:v>-17</c:v>
                </c:pt>
                <c:pt idx="149">
                  <c:v>-37</c:v>
                </c:pt>
                <c:pt idx="150">
                  <c:v>-36</c:v>
                </c:pt>
                <c:pt idx="151">
                  <c:v>-35</c:v>
                </c:pt>
                <c:pt idx="152">
                  <c:v>-38</c:v>
                </c:pt>
                <c:pt idx="153">
                  <c:v>-37</c:v>
                </c:pt>
                <c:pt idx="154">
                  <c:v>-27</c:v>
                </c:pt>
                <c:pt idx="155">
                  <c:v>-24</c:v>
                </c:pt>
                <c:pt idx="156">
                  <c:v>-39</c:v>
                </c:pt>
                <c:pt idx="157">
                  <c:v>-36</c:v>
                </c:pt>
                <c:pt idx="158">
                  <c:v>-36</c:v>
                </c:pt>
                <c:pt idx="159">
                  <c:v>-37</c:v>
                </c:pt>
                <c:pt idx="160">
                  <c:v>-36</c:v>
                </c:pt>
                <c:pt idx="161">
                  <c:v>-27</c:v>
                </c:pt>
                <c:pt idx="162">
                  <c:v>-24</c:v>
                </c:pt>
                <c:pt idx="163">
                  <c:v>-37</c:v>
                </c:pt>
                <c:pt idx="164">
                  <c:v>-37</c:v>
                </c:pt>
                <c:pt idx="165">
                  <c:v>-36</c:v>
                </c:pt>
                <c:pt idx="166">
                  <c:v>-35</c:v>
                </c:pt>
                <c:pt idx="167">
                  <c:v>-37</c:v>
                </c:pt>
                <c:pt idx="168">
                  <c:v>-21</c:v>
                </c:pt>
                <c:pt idx="169">
                  <c:v>-23</c:v>
                </c:pt>
                <c:pt idx="170">
                  <c:v>-38</c:v>
                </c:pt>
                <c:pt idx="171">
                  <c:v>-42</c:v>
                </c:pt>
                <c:pt idx="172">
                  <c:v>-36</c:v>
                </c:pt>
                <c:pt idx="173">
                  <c:v>-35</c:v>
                </c:pt>
                <c:pt idx="174">
                  <c:v>-37</c:v>
                </c:pt>
                <c:pt idx="175">
                  <c:v>-29</c:v>
                </c:pt>
                <c:pt idx="176">
                  <c:v>-27</c:v>
                </c:pt>
                <c:pt idx="177">
                  <c:v>-37</c:v>
                </c:pt>
                <c:pt idx="178">
                  <c:v>-37</c:v>
                </c:pt>
                <c:pt idx="179">
                  <c:v>-36</c:v>
                </c:pt>
                <c:pt idx="180">
                  <c:v>-36</c:v>
                </c:pt>
                <c:pt idx="181">
                  <c:v>-39</c:v>
                </c:pt>
                <c:pt idx="182">
                  <c:v>-40</c:v>
                </c:pt>
                <c:pt idx="183">
                  <c:v>-24</c:v>
                </c:pt>
                <c:pt idx="184">
                  <c:v>-37</c:v>
                </c:pt>
                <c:pt idx="185">
                  <c:v>-37</c:v>
                </c:pt>
                <c:pt idx="186">
                  <c:v>-37</c:v>
                </c:pt>
                <c:pt idx="187">
                  <c:v>-36</c:v>
                </c:pt>
                <c:pt idx="188">
                  <c:v>-38</c:v>
                </c:pt>
                <c:pt idx="189">
                  <c:v>-35</c:v>
                </c:pt>
                <c:pt idx="190">
                  <c:v>-26</c:v>
                </c:pt>
                <c:pt idx="191">
                  <c:v>-35</c:v>
                </c:pt>
                <c:pt idx="192">
                  <c:v>-35</c:v>
                </c:pt>
                <c:pt idx="193">
                  <c:v>-36</c:v>
                </c:pt>
                <c:pt idx="194">
                  <c:v>-36</c:v>
                </c:pt>
                <c:pt idx="195">
                  <c:v>-34</c:v>
                </c:pt>
                <c:pt idx="196">
                  <c:v>-26</c:v>
                </c:pt>
                <c:pt idx="197">
                  <c:v>-20</c:v>
                </c:pt>
                <c:pt idx="198">
                  <c:v>-32</c:v>
                </c:pt>
                <c:pt idx="199">
                  <c:v>-29</c:v>
                </c:pt>
                <c:pt idx="200">
                  <c:v>-28</c:v>
                </c:pt>
                <c:pt idx="201">
                  <c:v>-27</c:v>
                </c:pt>
                <c:pt idx="202">
                  <c:v>-28</c:v>
                </c:pt>
                <c:pt idx="203">
                  <c:v>-26</c:v>
                </c:pt>
                <c:pt idx="204">
                  <c:v>-22</c:v>
                </c:pt>
                <c:pt idx="205">
                  <c:v>-28</c:v>
                </c:pt>
                <c:pt idx="206">
                  <c:v>-28</c:v>
                </c:pt>
                <c:pt idx="207">
                  <c:v>-28</c:v>
                </c:pt>
                <c:pt idx="208">
                  <c:v>-27</c:v>
                </c:pt>
                <c:pt idx="209">
                  <c:v>-28</c:v>
                </c:pt>
                <c:pt idx="210">
                  <c:v>-20</c:v>
                </c:pt>
                <c:pt idx="211">
                  <c:v>-19</c:v>
                </c:pt>
                <c:pt idx="212">
                  <c:v>-28</c:v>
                </c:pt>
                <c:pt idx="213">
                  <c:v>-28</c:v>
                </c:pt>
                <c:pt idx="214">
                  <c:v>-27</c:v>
                </c:pt>
                <c:pt idx="215">
                  <c:v>-29</c:v>
                </c:pt>
                <c:pt idx="216">
                  <c:v>-28</c:v>
                </c:pt>
                <c:pt idx="217">
                  <c:v>-22</c:v>
                </c:pt>
                <c:pt idx="218">
                  <c:v>-21</c:v>
                </c:pt>
                <c:pt idx="219">
                  <c:v>-27</c:v>
                </c:pt>
                <c:pt idx="220">
                  <c:v>-24</c:v>
                </c:pt>
                <c:pt idx="221">
                  <c:v>-26</c:v>
                </c:pt>
                <c:pt idx="222">
                  <c:v>-26</c:v>
                </c:pt>
                <c:pt idx="223">
                  <c:v>-25</c:v>
                </c:pt>
                <c:pt idx="224">
                  <c:v>-23</c:v>
                </c:pt>
                <c:pt idx="225">
                  <c:v>-35</c:v>
                </c:pt>
                <c:pt idx="226">
                  <c:v>-25</c:v>
                </c:pt>
                <c:pt idx="227">
                  <c:v>-26</c:v>
                </c:pt>
                <c:pt idx="228">
                  <c:v>-24</c:v>
                </c:pt>
                <c:pt idx="229">
                  <c:v>-27</c:v>
                </c:pt>
                <c:pt idx="230">
                  <c:v>-27</c:v>
                </c:pt>
                <c:pt idx="231">
                  <c:v>-17</c:v>
                </c:pt>
                <c:pt idx="232">
                  <c:v>-18</c:v>
                </c:pt>
                <c:pt idx="233">
                  <c:v>-27</c:v>
                </c:pt>
                <c:pt idx="234">
                  <c:v>-26</c:v>
                </c:pt>
                <c:pt idx="235">
                  <c:v>-29</c:v>
                </c:pt>
                <c:pt idx="236">
                  <c:v>-30</c:v>
                </c:pt>
                <c:pt idx="237">
                  <c:v>-29</c:v>
                </c:pt>
                <c:pt idx="238">
                  <c:v>-26</c:v>
                </c:pt>
                <c:pt idx="239">
                  <c:v>-32</c:v>
                </c:pt>
                <c:pt idx="240">
                  <c:v>-36</c:v>
                </c:pt>
                <c:pt idx="241">
                  <c:v>-36</c:v>
                </c:pt>
                <c:pt idx="242">
                  <c:v>-39</c:v>
                </c:pt>
                <c:pt idx="243">
                  <c:v>-36</c:v>
                </c:pt>
                <c:pt idx="244">
                  <c:v>-37</c:v>
                </c:pt>
                <c:pt idx="245">
                  <c:v>-40</c:v>
                </c:pt>
                <c:pt idx="246">
                  <c:v>-46</c:v>
                </c:pt>
                <c:pt idx="247">
                  <c:v>-44</c:v>
                </c:pt>
                <c:pt idx="248">
                  <c:v>-45</c:v>
                </c:pt>
                <c:pt idx="249">
                  <c:v>-46</c:v>
                </c:pt>
                <c:pt idx="250">
                  <c:v>-42</c:v>
                </c:pt>
                <c:pt idx="251">
                  <c:v>-43</c:v>
                </c:pt>
                <c:pt idx="252">
                  <c:v>-39</c:v>
                </c:pt>
                <c:pt idx="253">
                  <c:v>-41</c:v>
                </c:pt>
                <c:pt idx="254">
                  <c:v>-36</c:v>
                </c:pt>
                <c:pt idx="255">
                  <c:v>-47</c:v>
                </c:pt>
                <c:pt idx="256">
                  <c:v>-43</c:v>
                </c:pt>
                <c:pt idx="257">
                  <c:v>-48</c:v>
                </c:pt>
                <c:pt idx="258">
                  <c:v>-34</c:v>
                </c:pt>
                <c:pt idx="259">
                  <c:v>-46</c:v>
                </c:pt>
                <c:pt idx="260">
                  <c:v>-52</c:v>
                </c:pt>
                <c:pt idx="261">
                  <c:v>-51</c:v>
                </c:pt>
                <c:pt idx="262">
                  <c:v>-51</c:v>
                </c:pt>
                <c:pt idx="263">
                  <c:v>-53</c:v>
                </c:pt>
                <c:pt idx="264">
                  <c:v>-50</c:v>
                </c:pt>
                <c:pt idx="265">
                  <c:v>-49</c:v>
                </c:pt>
                <c:pt idx="266">
                  <c:v>-51</c:v>
                </c:pt>
                <c:pt idx="267">
                  <c:v>-50</c:v>
                </c:pt>
                <c:pt idx="268">
                  <c:v>-54</c:v>
                </c:pt>
                <c:pt idx="269">
                  <c:v>-52</c:v>
                </c:pt>
                <c:pt idx="270">
                  <c:v>-69</c:v>
                </c:pt>
                <c:pt idx="271">
                  <c:v>-56</c:v>
                </c:pt>
                <c:pt idx="272">
                  <c:v>-55</c:v>
                </c:pt>
                <c:pt idx="273">
                  <c:v>-49</c:v>
                </c:pt>
                <c:pt idx="274">
                  <c:v>-47</c:v>
                </c:pt>
                <c:pt idx="275">
                  <c:v>-54</c:v>
                </c:pt>
                <c:pt idx="276">
                  <c:v>-54</c:v>
                </c:pt>
                <c:pt idx="277">
                  <c:v>-53</c:v>
                </c:pt>
                <c:pt idx="278">
                  <c:v>-52</c:v>
                </c:pt>
                <c:pt idx="279">
                  <c:v>-53</c:v>
                </c:pt>
                <c:pt idx="280">
                  <c:v>-50</c:v>
                </c:pt>
                <c:pt idx="281">
                  <c:v>-52</c:v>
                </c:pt>
                <c:pt idx="282">
                  <c:v>-54</c:v>
                </c:pt>
                <c:pt idx="283">
                  <c:v>-54</c:v>
                </c:pt>
                <c:pt idx="284">
                  <c:v>-53</c:v>
                </c:pt>
                <c:pt idx="285">
                  <c:v>-52</c:v>
                </c:pt>
                <c:pt idx="286">
                  <c:v>-52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B8-4B0B-90DD-0EA0898CD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3400959"/>
        <c:axId val="1400999039"/>
      </c:lineChart>
      <c:dateAx>
        <c:axId val="16634009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00999039"/>
        <c:crosses val="autoZero"/>
        <c:auto val="1"/>
        <c:lblOffset val="100"/>
        <c:baseTimeUnit val="days"/>
      </c:dateAx>
      <c:valAx>
        <c:axId val="140099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 i="1" dirty="0">
                    <a:solidFill>
                      <a:schemeClr val="tx1"/>
                    </a:solidFill>
                  </a:rPr>
                  <a:t>% relative</a:t>
                </a:r>
                <a:r>
                  <a:rPr lang="en-US" sz="1400" b="1" i="1" baseline="0" dirty="0">
                    <a:solidFill>
                      <a:schemeClr val="tx1"/>
                    </a:solidFill>
                  </a:rPr>
                  <a:t> to baseline (Jan 3 – Feb 6, 2020)</a:t>
                </a:r>
                <a:endParaRPr lang="en-US" sz="1400" b="1" i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9947068278624402E-3"/>
              <c:y val="0.131957055977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1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3400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879910902119978"/>
          <c:w val="1"/>
          <c:h val="7.100469914888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i="1"/>
              <a:t>Selected Large</a:t>
            </a:r>
            <a:r>
              <a:rPr lang="en-US" sz="2000" b="1" i="1" baseline="0"/>
              <a:t> Pandemics (1630-2020)</a:t>
            </a:r>
            <a:endParaRPr lang="en-US" sz="2000" b="1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53863838602038"/>
          <c:y val="0.10112101962658063"/>
          <c:w val="0.8566852442152566"/>
          <c:h val="0.79822116182096436"/>
        </c:manualLayout>
      </c:layout>
      <c:scatterChart>
        <c:scatterStyle val="lineMarker"/>
        <c:varyColors val="0"/>
        <c:ser>
          <c:idx val="1"/>
          <c:order val="0"/>
          <c:tx>
            <c:strRef>
              <c:f>'Historic Pandemic'!$B$6</c:f>
              <c:strCache>
                <c:ptCount val="1"/>
                <c:pt idx="0">
                  <c:v>Italian Plague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6.5552277941658323E-3"/>
                  <c:y val="-7.695423248278655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Pandemic'!$C$6:$D$6</c:f>
              <c:numCache>
                <c:formatCode>General</c:formatCode>
                <c:ptCount val="2"/>
                <c:pt idx="0">
                  <c:v>1623</c:v>
                </c:pt>
                <c:pt idx="1">
                  <c:v>1632</c:v>
                </c:pt>
              </c:numCache>
            </c:numRef>
          </c:xVal>
          <c:yVal>
            <c:numRef>
              <c:f>('Historic Pandemic'!$E$6,'Historic Pandemic'!$E$6)</c:f>
              <c:numCache>
                <c:formatCode>_(* #,##0_);_(* \(#,##0\);_(* "-"??_);_(@_)</c:formatCode>
                <c:ptCount val="2"/>
                <c:pt idx="0">
                  <c:v>280000</c:v>
                </c:pt>
                <c:pt idx="1">
                  <c:v>280000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DA-443C-8D93-4C792F157982}"/>
            </c:ext>
          </c:extLst>
        </c:ser>
        <c:ser>
          <c:idx val="2"/>
          <c:order val="1"/>
          <c:tx>
            <c:strRef>
              <c:f>'Historic Pandemic'!$B$7</c:f>
              <c:strCache>
                <c:ptCount val="1"/>
                <c:pt idx="0">
                  <c:v>Great Plague of Seville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388069485414589E-2"/>
                  <c:y val="-4.86026731470231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DA-443C-8D93-4C792F1579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('Historic Pandemic'!$C$7,'Historic Pandemic'!$D$7)</c:f>
              <c:numCache>
                <c:formatCode>General</c:formatCode>
                <c:ptCount val="2"/>
                <c:pt idx="0">
                  <c:v>1647</c:v>
                </c:pt>
                <c:pt idx="1">
                  <c:v>1652</c:v>
                </c:pt>
              </c:numCache>
            </c:numRef>
          </c:xVal>
          <c:yVal>
            <c:numRef>
              <c:f>('Historic Pandemic'!$E$7,'Historic Pandemic'!$E$7)</c:f>
              <c:numCache>
                <c:formatCode>_(* #,##0_);_(* \(#,##0\);_(* "-"??_);_(@_)</c:formatCode>
                <c:ptCount val="2"/>
                <c:pt idx="0">
                  <c:v>2000000</c:v>
                </c:pt>
                <c:pt idx="1">
                  <c:v>2000000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6DA-443C-8D93-4C792F157982}"/>
            </c:ext>
          </c:extLst>
        </c:ser>
        <c:ser>
          <c:idx val="3"/>
          <c:order val="2"/>
          <c:tx>
            <c:strRef>
              <c:f>'Historic Pandemic'!$B$8</c:f>
              <c:strCache>
                <c:ptCount val="1"/>
                <c:pt idx="0">
                  <c:v>Great Plague of London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DA-443C-8D93-4C792F157982}"/>
                </c:ext>
              </c:extLst>
            </c:dLbl>
            <c:dLbl>
              <c:idx val="1"/>
              <c:layout>
                <c:manualLayout>
                  <c:x val="4.4247787610619468E-2"/>
                  <c:y val="-0.1498582422033213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Pandemic'!$C$8:$D$8</c:f>
              <c:numCache>
                <c:formatCode>General</c:formatCode>
                <c:ptCount val="2"/>
                <c:pt idx="0">
                  <c:v>1665</c:v>
                </c:pt>
                <c:pt idx="1">
                  <c:v>1666</c:v>
                </c:pt>
              </c:numCache>
            </c:numRef>
          </c:xVal>
          <c:yVal>
            <c:numRef>
              <c:f>('Historic Pandemic'!$E$8,'Historic Pandemic'!$E$8)</c:f>
              <c:numCache>
                <c:formatCode>_(* #,##0_);_(* \(#,##0\);_(* "-"??_);_(@_)</c:formatCode>
                <c:ptCount val="2"/>
                <c:pt idx="0">
                  <c:v>100000</c:v>
                </c:pt>
                <c:pt idx="1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6DA-443C-8D93-4C792F157982}"/>
            </c:ext>
          </c:extLst>
        </c:ser>
        <c:ser>
          <c:idx val="4"/>
          <c:order val="3"/>
          <c:tx>
            <c:strRef>
              <c:f>'Historic Pandemic'!$B$9</c:f>
              <c:strCache>
                <c:ptCount val="1"/>
                <c:pt idx="0">
                  <c:v>Great Plague of Marseille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38806948541462E-2"/>
                  <c:y val="-5.670311867152693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DA-443C-8D93-4C792F1579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Pandemic'!$C$9:$D$9</c:f>
              <c:numCache>
                <c:formatCode>General</c:formatCode>
                <c:ptCount val="2"/>
                <c:pt idx="0">
                  <c:v>1720</c:v>
                </c:pt>
                <c:pt idx="1">
                  <c:v>1722</c:v>
                </c:pt>
              </c:numCache>
            </c:numRef>
          </c:xVal>
          <c:yVal>
            <c:numRef>
              <c:f>('Historic Pandemic'!$E$9,'Historic Pandemic'!$E$9)</c:f>
              <c:numCache>
                <c:formatCode>_(* #,##0_);_(* \(#,##0\);_(* "-"??_);_(@_)</c:formatCode>
                <c:ptCount val="2"/>
                <c:pt idx="0">
                  <c:v>100000</c:v>
                </c:pt>
                <c:pt idx="1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6DA-443C-8D93-4C792F157982}"/>
            </c:ext>
          </c:extLst>
        </c:ser>
        <c:ser>
          <c:idx val="5"/>
          <c:order val="4"/>
          <c:tx>
            <c:strRef>
              <c:f>'Historic Pandemic'!$B$10</c:f>
              <c:strCache>
                <c:ptCount val="1"/>
                <c:pt idx="0">
                  <c:v>First Cholera Pandemic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DA-443C-8D93-4C792F157982}"/>
                </c:ext>
              </c:extLst>
            </c:dLbl>
            <c:dLbl>
              <c:idx val="1"/>
              <c:layout>
                <c:manualLayout>
                  <c:x val="-6.227466404457567E-2"/>
                  <c:y val="-0.1255569056298096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Pandemic'!$C$10:$D$10</c:f>
              <c:numCache>
                <c:formatCode>General</c:formatCode>
                <c:ptCount val="2"/>
                <c:pt idx="0">
                  <c:v>1816</c:v>
                </c:pt>
                <c:pt idx="1">
                  <c:v>1826</c:v>
                </c:pt>
              </c:numCache>
            </c:numRef>
          </c:xVal>
          <c:yVal>
            <c:numRef>
              <c:f>('Historic Pandemic'!$E$10,'Historic Pandemic'!$E$10)</c:f>
              <c:numCache>
                <c:formatCode>_(* #,##0_);_(* \(#,##0\);_(* "-"??_);_(@_)</c:formatCode>
                <c:ptCount val="2"/>
                <c:pt idx="0">
                  <c:v>100000</c:v>
                </c:pt>
                <c:pt idx="1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56DA-443C-8D93-4C792F157982}"/>
            </c:ext>
          </c:extLst>
        </c:ser>
        <c:ser>
          <c:idx val="6"/>
          <c:order val="5"/>
          <c:tx>
            <c:strRef>
              <c:f>'Historic Pandemic'!$B$11</c:f>
              <c:strCache>
                <c:ptCount val="1"/>
                <c:pt idx="0">
                  <c:v>Second Cholera Pandemic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6.3913470993116894E-2"/>
                  <c:y val="-6.075334143377885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DA-443C-8D93-4C792F1579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Pandemic'!$C$11:$D$11</c:f>
              <c:numCache>
                <c:formatCode>General</c:formatCode>
                <c:ptCount val="2"/>
                <c:pt idx="0">
                  <c:v>1829</c:v>
                </c:pt>
                <c:pt idx="1">
                  <c:v>1851</c:v>
                </c:pt>
              </c:numCache>
            </c:numRef>
          </c:xVal>
          <c:yVal>
            <c:numRef>
              <c:f>('Historic Pandemic'!$E$11,'Historic Pandemic'!$E$11)</c:f>
              <c:numCache>
                <c:formatCode>_(* #,##0_);_(* \(#,##0\);_(* "-"??_);_(@_)</c:formatCode>
                <c:ptCount val="2"/>
                <c:pt idx="0">
                  <c:v>100000</c:v>
                </c:pt>
                <c:pt idx="1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56DA-443C-8D93-4C792F157982}"/>
            </c:ext>
          </c:extLst>
        </c:ser>
        <c:ser>
          <c:idx val="7"/>
          <c:order val="6"/>
          <c:tx>
            <c:strRef>
              <c:f>'Historic Pandemic'!$B$12</c:f>
              <c:strCache>
                <c:ptCount val="1"/>
                <c:pt idx="0">
                  <c:v>Russia Cholera Pandemic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7535234349393647"/>
                  <c:y val="-7.290400972053470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Pandemic'!$C$12:$D$12</c:f>
              <c:numCache>
                <c:formatCode>General</c:formatCode>
                <c:ptCount val="2"/>
                <c:pt idx="0">
                  <c:v>1852</c:v>
                </c:pt>
                <c:pt idx="1">
                  <c:v>1860</c:v>
                </c:pt>
              </c:numCache>
            </c:numRef>
          </c:xVal>
          <c:yVal>
            <c:numRef>
              <c:f>'Historic Pandemic'!$E$12</c:f>
              <c:numCache>
                <c:formatCode>_(* #,##0_);_(* \(#,##0\);_(* "-"??_);_(@_)</c:formatCode>
                <c:ptCount val="1"/>
                <c:pt idx="0">
                  <c:v>1000000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56DA-443C-8D93-4C792F157982}"/>
            </c:ext>
          </c:extLst>
        </c:ser>
        <c:ser>
          <c:idx val="8"/>
          <c:order val="7"/>
          <c:tx>
            <c:strRef>
              <c:f>'Historic Pandemic'!$B$13</c:f>
              <c:strCache>
                <c:ptCount val="1"/>
                <c:pt idx="0">
                  <c:v>Global Flu Pandemic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6DA-443C-8D93-4C792F157982}"/>
                </c:ext>
              </c:extLst>
            </c:dLbl>
            <c:dLbl>
              <c:idx val="1"/>
              <c:layout>
                <c:manualLayout>
                  <c:x val="-0.10652245165519501"/>
                  <c:y val="-0.1255569056298096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Pandemic'!$C$13:$D$13</c:f>
              <c:numCache>
                <c:formatCode>General</c:formatCode>
                <c:ptCount val="2"/>
                <c:pt idx="0">
                  <c:v>1889</c:v>
                </c:pt>
                <c:pt idx="1">
                  <c:v>1890</c:v>
                </c:pt>
              </c:numCache>
            </c:numRef>
          </c:xVal>
          <c:yVal>
            <c:numRef>
              <c:f>('Historic Pandemic'!$E$13,'Historic Pandemic'!$E$13)</c:f>
              <c:numCache>
                <c:formatCode>_(* #,##0_);_(* \(#,##0\);_(* "-"??_);_(@_)</c:formatCode>
                <c:ptCount val="2"/>
                <c:pt idx="0">
                  <c:v>1000000</c:v>
                </c:pt>
                <c:pt idx="1">
                  <c:v>1000000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56DA-443C-8D93-4C792F157982}"/>
            </c:ext>
          </c:extLst>
        </c:ser>
        <c:ser>
          <c:idx val="9"/>
          <c:order val="8"/>
          <c:tx>
            <c:strRef>
              <c:f>'Historic Pandemic'!$B$14</c:f>
              <c:strCache>
                <c:ptCount val="1"/>
                <c:pt idx="0">
                  <c:v>Sixth Cholera Pandemic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6DA-443C-8D93-4C792F157982}"/>
                </c:ext>
              </c:extLst>
            </c:dLbl>
            <c:dLbl>
              <c:idx val="1"/>
              <c:layout>
                <c:manualLayout>
                  <c:x val="-7.210750573582432E-2"/>
                  <c:y val="-0.1215066828675577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Pandemic'!$C$14:$D$14</c:f>
              <c:numCache>
                <c:formatCode>General</c:formatCode>
                <c:ptCount val="2"/>
                <c:pt idx="0">
                  <c:v>1899</c:v>
                </c:pt>
                <c:pt idx="1">
                  <c:v>1923</c:v>
                </c:pt>
              </c:numCache>
            </c:numRef>
          </c:xVal>
          <c:yVal>
            <c:numRef>
              <c:f>('Historic Pandemic'!$E$14,'Historic Pandemic'!$E$14)</c:f>
              <c:numCache>
                <c:formatCode>_(* #,##0_);_(* \(#,##0\);_(* "-"??_);_(@_)</c:formatCode>
                <c:ptCount val="2"/>
                <c:pt idx="0">
                  <c:v>800000</c:v>
                </c:pt>
                <c:pt idx="1">
                  <c:v>800000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56DA-443C-8D93-4C792F157982}"/>
            </c:ext>
          </c:extLst>
        </c:ser>
        <c:ser>
          <c:idx val="10"/>
          <c:order val="9"/>
          <c:tx>
            <c:strRef>
              <c:f>'Historic Pandemic'!$B$15</c:f>
              <c:strCache>
                <c:ptCount val="1"/>
                <c:pt idx="0">
                  <c:v>Encephalitis Lethargica Pandemic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6DA-443C-8D93-4C792F157982}"/>
                </c:ext>
              </c:extLst>
            </c:dLbl>
            <c:dLbl>
              <c:idx val="1"/>
              <c:layout>
                <c:manualLayout>
                  <c:x val="-0.12127171419206817"/>
                  <c:y val="-9.315512353179425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Pandemic'!$C$15:$D$15</c:f>
              <c:numCache>
                <c:formatCode>General</c:formatCode>
                <c:ptCount val="2"/>
                <c:pt idx="0">
                  <c:v>1915</c:v>
                </c:pt>
                <c:pt idx="1">
                  <c:v>1926</c:v>
                </c:pt>
              </c:numCache>
            </c:numRef>
          </c:xVal>
          <c:yVal>
            <c:numRef>
              <c:f>('Historic Pandemic'!$E$15,'Historic Pandemic'!$E$15)</c:f>
              <c:numCache>
                <c:formatCode>_(* #,##0_);_(* \(#,##0\);_(* "-"??_);_(@_)</c:formatCode>
                <c:ptCount val="2"/>
                <c:pt idx="0">
                  <c:v>1500000</c:v>
                </c:pt>
                <c:pt idx="1">
                  <c:v>1500000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56DA-443C-8D93-4C792F157982}"/>
            </c:ext>
          </c:extLst>
        </c:ser>
        <c:ser>
          <c:idx val="12"/>
          <c:order val="10"/>
          <c:tx>
            <c:strRef>
              <c:f>'Historic Pandemic'!$B$17</c:f>
              <c:strCache>
                <c:ptCount val="1"/>
                <c:pt idx="0">
                  <c:v>Asian Flu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6DA-443C-8D93-4C792F157982}"/>
                </c:ext>
              </c:extLst>
            </c:dLbl>
            <c:dLbl>
              <c:idx val="1"/>
              <c:layout>
                <c:manualLayout>
                  <c:x val="-1.6388069485415819E-3"/>
                  <c:y val="-0.1134062373430538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Pandemic'!$C$17:$D$17</c:f>
              <c:numCache>
                <c:formatCode>General</c:formatCode>
                <c:ptCount val="2"/>
                <c:pt idx="0">
                  <c:v>1957</c:v>
                </c:pt>
                <c:pt idx="1">
                  <c:v>1958</c:v>
                </c:pt>
              </c:numCache>
            </c:numRef>
          </c:xVal>
          <c:yVal>
            <c:numRef>
              <c:f>('Historic Pandemic'!$E$17,'Historic Pandemic'!$E$17)</c:f>
              <c:numCache>
                <c:formatCode>_(* #,##0_);_(* \(#,##0\);_(* "-"??_);_(@_)</c:formatCode>
                <c:ptCount val="2"/>
                <c:pt idx="0">
                  <c:v>2000000</c:v>
                </c:pt>
                <c:pt idx="1">
                  <c:v>2000000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56DA-443C-8D93-4C792F157982}"/>
            </c:ext>
          </c:extLst>
        </c:ser>
        <c:ser>
          <c:idx val="13"/>
          <c:order val="11"/>
          <c:tx>
            <c:strRef>
              <c:f>'Historic Pandemic'!$B$18</c:f>
              <c:strCache>
                <c:ptCount val="1"/>
                <c:pt idx="0">
                  <c:v>Hong Kong Flu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388069485414618E-3"/>
                  <c:y val="-6.885378695828278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6DA-443C-8D93-4C792F1579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Pandemic'!$C$18:$D$18</c:f>
              <c:numCache>
                <c:formatCode>General</c:formatCode>
                <c:ptCount val="2"/>
                <c:pt idx="0">
                  <c:v>1968</c:v>
                </c:pt>
                <c:pt idx="1">
                  <c:v>1969</c:v>
                </c:pt>
              </c:numCache>
            </c:numRef>
          </c:xVal>
          <c:yVal>
            <c:numRef>
              <c:f>('Historic Pandemic'!$E$18,'Historic Pandemic'!$E$18)</c:f>
              <c:numCache>
                <c:formatCode>_(* #,##0_);_(* \(#,##0\);_(* "-"??_);_(@_)</c:formatCode>
                <c:ptCount val="2"/>
                <c:pt idx="0">
                  <c:v>1000000</c:v>
                </c:pt>
                <c:pt idx="1">
                  <c:v>1000000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56DA-443C-8D93-4C792F157982}"/>
            </c:ext>
          </c:extLst>
        </c:ser>
        <c:ser>
          <c:idx val="14"/>
          <c:order val="12"/>
          <c:tx>
            <c:strRef>
              <c:f>'Historic Pandemic'!$B$19</c:f>
              <c:strCache>
                <c:ptCount val="1"/>
                <c:pt idx="0">
                  <c:v>H1N1 Pandemic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6DA-443C-8D93-4C792F157982}"/>
                </c:ext>
              </c:extLst>
            </c:dLbl>
            <c:dLbl>
              <c:idx val="1"/>
              <c:layout>
                <c:manualLayout>
                  <c:x val="-5.4080629301868362E-2"/>
                  <c:y val="-8.100445524503847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6DA-443C-8D93-4C792F157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Pandemic'!$C$19:$D$19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xVal>
          <c:yVal>
            <c:numRef>
              <c:f>('Historic Pandemic'!$E$19,'Historic Pandemic'!$E$19)</c:f>
              <c:numCache>
                <c:formatCode>_(* #,##0_);_(* \(#,##0\);_(* "-"??_);_(@_)</c:formatCode>
                <c:ptCount val="2"/>
                <c:pt idx="0">
                  <c:v>203000</c:v>
                </c:pt>
                <c:pt idx="1">
                  <c:v>203000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56DA-443C-8D93-4C792F157982}"/>
            </c:ext>
          </c:extLst>
        </c:ser>
        <c:ser>
          <c:idx val="0"/>
          <c:order val="13"/>
          <c:tx>
            <c:strRef>
              <c:f>'Historic Pandemic'!$B$20</c:f>
              <c:strCache>
                <c:ptCount val="1"/>
                <c:pt idx="0">
                  <c:v>COVID-19 (Dec. 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471648639790354E-2"/>
                  <c:y val="-7.695423248278655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6DA-443C-8D93-4C792F157982}"/>
                </c:ext>
              </c:extLst>
            </c:dLbl>
            <c:spPr>
              <a:noFill/>
              <a:ln w="22225"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 Pandemic'!$C$20:$D$20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xVal>
          <c:yVal>
            <c:numRef>
              <c:f>'Historic Pandemic'!$E$20</c:f>
              <c:numCache>
                <c:formatCode>_(* #,##0_);_(* \(#,##0\);_(* "-"??_);_(@_)</c:formatCode>
                <c:ptCount val="1"/>
                <c:pt idx="0">
                  <c:v>1469835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56DA-443C-8D93-4C792F157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779263"/>
        <c:axId val="1605831599"/>
      </c:scatterChart>
      <c:valAx>
        <c:axId val="1549779263"/>
        <c:scaling>
          <c:orientation val="minMax"/>
          <c:max val="2030"/>
          <c:min val="16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05831599"/>
        <c:crosses val="autoZero"/>
        <c:crossBetween val="midCat"/>
        <c:majorUnit val="20"/>
        <c:minorUnit val="5"/>
      </c:valAx>
      <c:valAx>
        <c:axId val="160583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1" u="none">
                    <a:solidFill>
                      <a:sysClr val="windowText" lastClr="000000"/>
                    </a:solidFill>
                  </a:rPr>
                  <a:t># of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1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497792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80B24-720C-5745-943A-B19E0716D01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D885-14E7-0141-A90A-AF68F6B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D885-14E7-0141-A90A-AF68F6BD66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D885-14E7-0141-A90A-AF68F6BD6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3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D885-14E7-0141-A90A-AF68F6BD66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5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2" y="1189794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025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6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5"/>
            <a:ext cx="4087683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844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D754A7D-4A97-4661-BA3E-C39C2CB8CE8D}" type="datetime4">
              <a:rPr lang="en-US"/>
              <a:pPr>
                <a:defRPr/>
              </a:pPr>
              <a:t>November 30,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838C-7F4B-41CE-8068-61BBFE25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3C495-579E-42C6-898C-C976C544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BF187-BA80-4B2C-AB31-5097A872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1A664-597C-4A3A-B032-4DF29ADA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50F69-FCCD-4646-B82B-39843299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92F45-2037-48BC-B5BB-B4BFEAF3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2FD15-A3A8-4615-AEE0-D76CC26F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ECE1-958B-4D0E-842F-D8ED17C1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7BD2-E9F3-43DA-BC2C-412C5D96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4B5FD-71E4-4101-8FBA-C64999CF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E1FEE-BC6B-49D9-ACD6-AC0FEB33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A688D-4027-457A-9E0B-CFB67D29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7FE7E-48D8-4465-8039-5D286EE3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E466-6EBF-438A-B802-B1C00127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DF0A0-C657-47EC-B662-B16638B32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9537-5304-403B-9160-2E82BC6F5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2BB7C-4C8B-4DE7-BEFE-715C631A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50996-A0E5-4533-A6BC-A9CCFFF4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7A046-2A7F-48F5-9447-BFB6C21A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9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743D-59DF-436B-B52B-C9B75E49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8005A-2F4B-4F6E-B76A-13B226790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C218-844E-4B3A-AF12-A33A45CE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3559-A7CC-49D9-A9AE-1FD686D8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60DA-8038-42AD-855B-D7094C0C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4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0CD4F-1D04-4E7C-9F19-F0985F6AB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96003-5D36-46F6-9CD2-05551E663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4AD4-0198-4C42-991A-38D5E16C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EACC-9F8A-4C6F-96B4-28714B6B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0AC1-75AD-481A-9AE5-2EB2BE49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8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50"/>
              </a:spcBef>
              <a:tabLst>
                <a:tab pos="4726484" algn="r"/>
              </a:tabLst>
              <a:defRPr lang="en-US" sz="900" baseline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449793" y="6329372"/>
            <a:ext cx="3079220" cy="358775"/>
          </a:xfrm>
        </p:spPr>
        <p:txBody>
          <a:bodyPr/>
          <a:lstStyle>
            <a:lvl1pPr>
              <a:defRPr/>
            </a:lvl1pPr>
          </a:lstStyle>
          <a:p>
            <a:fld id="{1F92FEB1-652B-440F-9B43-AEFB566F06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963C88-78F5-46B5-BA4F-A18BC0C2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858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3773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50"/>
              </a:spcBef>
              <a:tabLst>
                <a:tab pos="4726484" algn="r"/>
              </a:tabLst>
              <a:defRPr lang="en-US" sz="900" baseline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F92FEB1-652B-440F-9B43-AEFB566F06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963C88-78F5-46B5-BA4F-A18BC0C2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89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5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7" y="61754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7" y="617543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21" y="617543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21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21" y="463554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8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9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8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7" y="4476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8" y="447677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7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7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30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21" y="47625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4" y="534993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8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7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4" y="557218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8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7" y="54134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7" y="541343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8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43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4" y="538168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21" y="547693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7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7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8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7" y="550868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7" y="5508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9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4" y="530230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80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4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4" y="517527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7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9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7" y="485780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731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30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71" y="1460504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75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675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31375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19D8A-0AB2-4D63-A829-354E806E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24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145F-B72E-4C66-82EF-2863524EA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0C424-6F22-4143-B56E-742B25C17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CD792-0BFA-482C-8009-D3400A11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C479-E37E-423F-AF09-4747A7D4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9C0D3-E02C-4005-84AF-615B291E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03A8-C895-40BC-B265-19E60286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E4A4-41FA-42FE-AFB4-6AD13676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A3C0D-D67E-42CF-A887-54FDBBCF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665B5-89A3-43B1-993D-164547E1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36C0F-8671-456B-8281-80BEB470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2C06-A076-455A-8E78-F804BDC1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B7795-D41A-4C32-82C3-C814B811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D7EAF-C65C-46DD-A256-0E76A2CA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88CE-2058-46D1-80E2-C12F4258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0EA3-A7A9-4C9E-9169-C63F82F8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9E93-75E2-4193-B05E-F4AE1B9D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C871-1323-4ED7-899E-BBF352FC4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52332-D7AD-45E5-A896-EF974DCA0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E1612-5949-4DAA-82DE-472DA609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7B305-4BFE-47DE-B002-3F665AB6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EDCCD-3051-4CDF-9A45-91CE5840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946C-A891-47F6-A61D-150160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CE5C-BB09-4838-98A6-9D61E958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4C083-2AF2-4699-A5BD-0BF92C67F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B1108-9C05-475D-96F1-C78ADDCAC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1C54-FBF3-42F4-98CB-74023AAD2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CB72A-6438-44D5-BBC2-A3BCD254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A4F7A-4762-4C26-B7EF-27DEB8B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11AE8-A028-4784-A215-DBE6827C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8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788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44F4EBB-69FA-489E-A8A6-F0F5EF09E000}" type="datetime4">
              <a:rPr lang="en-US"/>
              <a:pPr>
                <a:defRPr/>
              </a:pPr>
              <a:t>November 30,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1463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1463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1463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1463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1463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9pPr>
    </p:titleStyle>
    <p:bodyStyle>
      <a:lvl1pPr marL="192881" indent="-192881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417910" indent="-160735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2679" indent="511672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900113" indent="-128588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157288" indent="-128588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900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900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900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5" y="6323018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90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9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4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2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5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619" b="0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578170" y="6207127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9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495" y="6205041"/>
            <a:ext cx="2018874" cy="402959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BE35A9-2E1C-4F69-A088-C352B49B624A}"/>
              </a:ext>
            </a:extLst>
          </p:cNvPr>
          <p:cNvSpPr txBox="1">
            <a:spLocks/>
          </p:cNvSpPr>
          <p:nvPr userDrawn="1"/>
        </p:nvSpPr>
        <p:spPr>
          <a:xfrm>
            <a:off x="2153078" y="6449158"/>
            <a:ext cx="760941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x-none"/>
            </a:defPPr>
            <a:lvl1pPr marL="0" algn="l" defTabSz="914400" rtl="0" eaLnBrk="1" latinLnBrk="0" hangingPunct="1">
              <a:defRPr sz="900" b="0" kern="120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57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DRAFT FOR DISCUSSION - NOT FINAL</a:t>
            </a:r>
          </a:p>
        </p:txBody>
      </p:sp>
    </p:spTree>
    <p:extLst>
      <p:ext uri="{BB962C8B-B14F-4D97-AF65-F5344CB8AC3E}">
        <p14:creationId xmlns:p14="http://schemas.microsoft.com/office/powerpoint/2010/main" val="47163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238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238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238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238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238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1463" b="1">
          <a:solidFill>
            <a:srgbClr val="014C6D"/>
          </a:solidFill>
          <a:latin typeface="Trebuchet MS" pitchFamily="34" charset="0"/>
        </a:defRPr>
      </a:lvl9pPr>
    </p:titleStyle>
    <p:bodyStyle>
      <a:lvl1pPr marL="192881" indent="-192881" algn="l" rtl="0" eaLnBrk="0" fontAlgn="base" hangingPunct="0">
        <a:lnSpc>
          <a:spcPct val="150000"/>
        </a:lnSpc>
        <a:spcBef>
          <a:spcPts val="1013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160735" indent="-16073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60735" indent="-16073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467916" indent="-16073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673298" indent="-16073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82893" indent="-128588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013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900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900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EEDDD-F400-45B2-8ECA-54083C4C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C977-5E61-4130-BF91-C00B5E54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40D2E-5167-4EBD-B9FD-DA321EAB4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49F1-84E4-4069-9FBF-B2AED224F34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D6A2-9B83-41EE-A5E5-C7304F6D5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9851-40B5-4BB6-9508-E7FEE6AEA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3996E-9070-45D2-8FA5-5BF6D7C86E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06EE8A-8D5E-4FF4-A0C3-9C7DDECD86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29834"/>
            <a:ext cx="12192000" cy="176212"/>
          </a:xfrm>
          <a:prstGeom prst="rect">
            <a:avLst/>
          </a:prstGeom>
          <a:solidFill>
            <a:srgbClr val="00A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73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7C95EE91-CC03-4169-AB19-3A9139692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43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patella@worldbank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358" y="1511505"/>
            <a:ext cx="7396263" cy="10174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>
                <a:ea typeface="MS PGothic"/>
              </a:rPr>
              <a:t>Transport Research Observatory</a:t>
            </a:r>
            <a:endParaRPr lang="en-US" sz="2800" dirty="0"/>
          </a:p>
        </p:txBody>
      </p:sp>
      <p:sp>
        <p:nvSpPr>
          <p:cNvPr id="2457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23008" y="2387015"/>
            <a:ext cx="6194961" cy="1807095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</a:pPr>
            <a:endParaRPr lang="en-US" altLang="en-US" sz="2400" i="1" cap="none" dirty="0"/>
          </a:p>
          <a:p>
            <a:pPr marL="0" indent="0" algn="ctr">
              <a:spcBef>
                <a:spcPct val="0"/>
              </a:spcBef>
            </a:pPr>
            <a:r>
              <a:rPr lang="en-US" altLang="en-US" sz="2400" b="1" i="1" cap="none" dirty="0">
                <a:ea typeface="MS PGothic"/>
              </a:rPr>
              <a:t>COVID-19 Chaos in Transport</a:t>
            </a:r>
          </a:p>
          <a:p>
            <a:pPr marL="0" indent="0" algn="ctr">
              <a:spcBef>
                <a:spcPct val="0"/>
              </a:spcBef>
            </a:pPr>
            <a:endParaRPr lang="en-US" altLang="en-US" sz="2400" b="1" i="1" cap="none" dirty="0">
              <a:ea typeface="MS PGothic"/>
            </a:endParaRPr>
          </a:p>
          <a:p>
            <a:pPr marL="0" indent="0" algn="ctr">
              <a:spcBef>
                <a:spcPct val="0"/>
              </a:spcBef>
            </a:pPr>
            <a:r>
              <a:rPr lang="en-US" altLang="en-US" sz="2400" b="1" i="1" cap="none" dirty="0">
                <a:ea typeface="MS PGothic"/>
              </a:rPr>
              <a:t>December 1, 2020</a:t>
            </a:r>
            <a:endParaRPr lang="en-US" altLang="en-US" sz="2400" i="1" cap="none" dirty="0">
              <a:ea typeface="MS P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F6BC1-5A08-4F2A-A23C-D1176A12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27" y="5565726"/>
            <a:ext cx="4756486" cy="9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5E4088-559E-4ED2-9F62-CB5ECF84E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60" y="1544779"/>
            <a:ext cx="1167950" cy="914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DCB24-BB0D-4506-A953-CC004E0B2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1568" y="1526523"/>
            <a:ext cx="498937" cy="950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C6DB73-CE2B-45AA-8C98-A90CBC528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70" y="5651814"/>
            <a:ext cx="1008069" cy="910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70ACD5-9E91-4167-81B9-CF09B4F40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49" y="2971976"/>
            <a:ext cx="1167950" cy="914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CD8096-53C2-47EA-985D-36634491A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25" y="2955032"/>
            <a:ext cx="1895872" cy="947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091024-F85D-4A7F-91CF-602009E62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71" y="1526523"/>
            <a:ext cx="1170760" cy="9046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A3FFE3-6ECC-4601-A688-2D61CA1AEC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57" y="4323654"/>
            <a:ext cx="1170760" cy="904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131658-256C-454E-9257-57CF003D48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33" y="5804396"/>
            <a:ext cx="1005840" cy="8435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5A08D5-AEF0-4BE3-B79B-6640145422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09" y="4384778"/>
            <a:ext cx="1005840" cy="8435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975C00-E584-40C6-AD51-AFDB2C89F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29" y="4281083"/>
            <a:ext cx="800100" cy="8953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1F5351-915F-475A-8A0D-D724892811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21" y="5767699"/>
            <a:ext cx="1005840" cy="8435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780826-D3AC-401E-AA88-7E2A45098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69" y="4364236"/>
            <a:ext cx="1005840" cy="8435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49A801C-30C0-4512-81C2-31B14339D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73" y="4332982"/>
            <a:ext cx="800100" cy="8953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15503B-93C2-44F7-B0CB-A9FEB10D96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7" y="5789543"/>
            <a:ext cx="1005840" cy="8435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55527F-7288-4EE8-96AA-9FADAE734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67" y="4655562"/>
            <a:ext cx="1167950" cy="914049"/>
          </a:xfrm>
          <a:prstGeom prst="rect">
            <a:avLst/>
          </a:prstGeom>
        </p:spPr>
      </p:pic>
      <p:pic>
        <p:nvPicPr>
          <p:cNvPr id="42" name="Picture 4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90DBF27-7846-4A84-9106-B71B0C2B6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1815" y="5716510"/>
            <a:ext cx="1440783" cy="904678"/>
          </a:xfrm>
          <a:prstGeom prst="rect">
            <a:avLst/>
          </a:prstGeom>
        </p:spPr>
      </p:pic>
      <p:pic>
        <p:nvPicPr>
          <p:cNvPr id="44" name="Picture 4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A70AA32-331B-4F78-AE60-C96FC0CD1D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4367" y="2875351"/>
            <a:ext cx="1440783" cy="90467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CC675A-6E58-4004-9BF6-B372C51407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24" y="1393540"/>
            <a:ext cx="1030183" cy="1317403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E5E6A1B6-FDD0-4732-B4C8-BE32190524CA}"/>
              </a:ext>
            </a:extLst>
          </p:cNvPr>
          <p:cNvSpPr>
            <a:spLocks noChangeAspect="1"/>
          </p:cNvSpPr>
          <p:nvPr/>
        </p:nvSpPr>
        <p:spPr>
          <a:xfrm>
            <a:off x="4064019" y="1764785"/>
            <a:ext cx="666624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8B583435-B367-4064-B488-84AB78192828}"/>
              </a:ext>
            </a:extLst>
          </p:cNvPr>
          <p:cNvSpPr>
            <a:spLocks noChangeAspect="1"/>
          </p:cNvSpPr>
          <p:nvPr/>
        </p:nvSpPr>
        <p:spPr>
          <a:xfrm>
            <a:off x="5848771" y="1764785"/>
            <a:ext cx="646116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C3DC6B18-8A51-449C-BCED-C3B7F2064666}"/>
              </a:ext>
            </a:extLst>
          </p:cNvPr>
          <p:cNvSpPr>
            <a:spLocks noChangeAspect="1"/>
          </p:cNvSpPr>
          <p:nvPr/>
        </p:nvSpPr>
        <p:spPr>
          <a:xfrm>
            <a:off x="2752316" y="1764785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0" name="Picture 4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415913-84B0-413D-B2DF-7472FAB8F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9901" y="2953930"/>
            <a:ext cx="1101124" cy="904679"/>
          </a:xfrm>
          <a:prstGeom prst="rect">
            <a:avLst/>
          </a:prstGeom>
        </p:spPr>
      </p:pic>
      <p:sp>
        <p:nvSpPr>
          <p:cNvPr id="52" name="Arrow: Right 51">
            <a:extLst>
              <a:ext uri="{FF2B5EF4-FFF2-40B4-BE49-F238E27FC236}">
                <a16:creationId xmlns:a16="http://schemas.microsoft.com/office/drawing/2014/main" id="{9C4A2C0B-A8F8-461C-8357-0BF315098705}"/>
              </a:ext>
            </a:extLst>
          </p:cNvPr>
          <p:cNvSpPr>
            <a:spLocks noChangeAspect="1"/>
          </p:cNvSpPr>
          <p:nvPr/>
        </p:nvSpPr>
        <p:spPr>
          <a:xfrm>
            <a:off x="2666616" y="3269016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F0703E2-E9B2-463A-9254-2D9E2BD72254}"/>
              </a:ext>
            </a:extLst>
          </p:cNvPr>
          <p:cNvSpPr>
            <a:spLocks noChangeAspect="1"/>
          </p:cNvSpPr>
          <p:nvPr/>
        </p:nvSpPr>
        <p:spPr>
          <a:xfrm>
            <a:off x="4171458" y="3219203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8CA925FC-77A7-48B9-81F4-2ADC03AF4CF6}"/>
              </a:ext>
            </a:extLst>
          </p:cNvPr>
          <p:cNvSpPr>
            <a:spLocks noChangeAspect="1"/>
          </p:cNvSpPr>
          <p:nvPr/>
        </p:nvSpPr>
        <p:spPr>
          <a:xfrm>
            <a:off x="6857988" y="3101624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5" name="Picture 5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F61477-7651-4A46-B92F-68FDA84FC2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0190" y="2902397"/>
            <a:ext cx="1101124" cy="904679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976BAAD5-51E9-433C-9D64-67EB00E915AB}"/>
              </a:ext>
            </a:extLst>
          </p:cNvPr>
          <p:cNvSpPr>
            <a:spLocks noChangeAspect="1"/>
          </p:cNvSpPr>
          <p:nvPr/>
        </p:nvSpPr>
        <p:spPr>
          <a:xfrm>
            <a:off x="8556044" y="3119576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78E1B45D-12D4-432B-9F27-67A6A1166F22}"/>
              </a:ext>
            </a:extLst>
          </p:cNvPr>
          <p:cNvSpPr>
            <a:spLocks noChangeAspect="1"/>
          </p:cNvSpPr>
          <p:nvPr/>
        </p:nvSpPr>
        <p:spPr>
          <a:xfrm>
            <a:off x="2745138" y="5944100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CF7A2CEE-53CF-46B7-BFD7-AB53FF89D1CC}"/>
              </a:ext>
            </a:extLst>
          </p:cNvPr>
          <p:cNvSpPr>
            <a:spLocks noChangeAspect="1"/>
          </p:cNvSpPr>
          <p:nvPr/>
        </p:nvSpPr>
        <p:spPr>
          <a:xfrm>
            <a:off x="4381643" y="4475985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1D1ADD28-32A9-40B9-ACBF-CC6FD247A977}"/>
              </a:ext>
            </a:extLst>
          </p:cNvPr>
          <p:cNvSpPr>
            <a:spLocks noChangeAspect="1"/>
          </p:cNvSpPr>
          <p:nvPr/>
        </p:nvSpPr>
        <p:spPr>
          <a:xfrm>
            <a:off x="7589066" y="4484155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BC941D2-78A6-403F-984C-4FA0138816BF}"/>
              </a:ext>
            </a:extLst>
          </p:cNvPr>
          <p:cNvSpPr>
            <a:spLocks noChangeAspect="1"/>
          </p:cNvSpPr>
          <p:nvPr/>
        </p:nvSpPr>
        <p:spPr>
          <a:xfrm rot="18675210">
            <a:off x="8782007" y="5305041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ECB45BBF-F4FE-40F6-BB54-742DF46D0985}"/>
              </a:ext>
            </a:extLst>
          </p:cNvPr>
          <p:cNvSpPr>
            <a:spLocks noChangeAspect="1"/>
          </p:cNvSpPr>
          <p:nvPr/>
        </p:nvSpPr>
        <p:spPr>
          <a:xfrm rot="5400000">
            <a:off x="1916221" y="5254123"/>
            <a:ext cx="582840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A5E377BF-FD0F-4EE5-A781-8C3C07CD82C3}"/>
              </a:ext>
            </a:extLst>
          </p:cNvPr>
          <p:cNvSpPr>
            <a:spLocks noChangeAspect="1"/>
          </p:cNvSpPr>
          <p:nvPr/>
        </p:nvSpPr>
        <p:spPr>
          <a:xfrm rot="5400000">
            <a:off x="5143545" y="5159085"/>
            <a:ext cx="582840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5F59B09C-BB89-41B9-92BA-E76965E7CB6B}"/>
              </a:ext>
            </a:extLst>
          </p:cNvPr>
          <p:cNvSpPr>
            <a:spLocks noChangeAspect="1"/>
          </p:cNvSpPr>
          <p:nvPr/>
        </p:nvSpPr>
        <p:spPr>
          <a:xfrm rot="5400000">
            <a:off x="8167234" y="5208821"/>
            <a:ext cx="582840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16BA9149-8F55-47A2-A463-FDFF554FD825}"/>
              </a:ext>
            </a:extLst>
          </p:cNvPr>
          <p:cNvSpPr>
            <a:spLocks noChangeAspect="1"/>
          </p:cNvSpPr>
          <p:nvPr/>
        </p:nvSpPr>
        <p:spPr>
          <a:xfrm>
            <a:off x="5977200" y="5906257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405C6C86-6384-437B-A053-3BA095C4CE09}"/>
              </a:ext>
            </a:extLst>
          </p:cNvPr>
          <p:cNvSpPr>
            <a:spLocks noChangeAspect="1"/>
          </p:cNvSpPr>
          <p:nvPr/>
        </p:nvSpPr>
        <p:spPr>
          <a:xfrm rot="16200000">
            <a:off x="3453242" y="5149453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0F4C1B15-4C75-4F47-995D-3A2044D556B8}"/>
              </a:ext>
            </a:extLst>
          </p:cNvPr>
          <p:cNvSpPr>
            <a:spLocks noChangeAspect="1"/>
          </p:cNvSpPr>
          <p:nvPr/>
        </p:nvSpPr>
        <p:spPr>
          <a:xfrm rot="16200000">
            <a:off x="6739758" y="5126053"/>
            <a:ext cx="653783" cy="564146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3A34BDDF-FF5E-4E68-B549-061122C2F078}"/>
              </a:ext>
            </a:extLst>
          </p:cNvPr>
          <p:cNvSpPr txBox="1">
            <a:spLocks/>
          </p:cNvSpPr>
          <p:nvPr/>
        </p:nvSpPr>
        <p:spPr bwMode="auto">
          <a:xfrm>
            <a:off x="465667" y="329206"/>
            <a:ext cx="1130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63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sz="2000" kern="0" dirty="0">
                <a:ea typeface="MS PGothic"/>
              </a:rPr>
              <a:t>Mobility and your daily (old normal) life…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23258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057D7A3-5222-4E14-97C0-C22541F704A3}"/>
              </a:ext>
            </a:extLst>
          </p:cNvPr>
          <p:cNvSpPr txBox="1">
            <a:spLocks/>
          </p:cNvSpPr>
          <p:nvPr/>
        </p:nvSpPr>
        <p:spPr bwMode="auto">
          <a:xfrm>
            <a:off x="465667" y="329206"/>
            <a:ext cx="1130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63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sz="2000" kern="0" dirty="0">
                <a:ea typeface="MS PGothic"/>
              </a:rPr>
              <a:t>Then the Mobility Crisis created to solve a health crisis</a:t>
            </a:r>
            <a:endParaRPr lang="en-US" sz="2000" kern="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22607B-4AC0-42E6-A5E3-DA470C52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499" y="2986521"/>
            <a:ext cx="1581150" cy="13906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3AE3B80-069B-49A6-A85E-19C06B69E0D7}"/>
              </a:ext>
            </a:extLst>
          </p:cNvPr>
          <p:cNvSpPr>
            <a:spLocks noChangeAspect="1"/>
          </p:cNvSpPr>
          <p:nvPr/>
        </p:nvSpPr>
        <p:spPr>
          <a:xfrm>
            <a:off x="5537836" y="3111817"/>
            <a:ext cx="723264" cy="1241657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22C08A1-BA16-470C-BA39-4C15F8FF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4287" y="3327400"/>
            <a:ext cx="1195965" cy="76014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3625920-391B-4E50-868C-BCD818AD9744}"/>
              </a:ext>
            </a:extLst>
          </p:cNvPr>
          <p:cNvSpPr>
            <a:spLocks noChangeAspect="1"/>
          </p:cNvSpPr>
          <p:nvPr/>
        </p:nvSpPr>
        <p:spPr>
          <a:xfrm rot="3461970">
            <a:off x="4986731" y="4177388"/>
            <a:ext cx="723264" cy="1241657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6AA86AA-9F3C-44F6-B862-CAA5EEEA2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38" y="5269640"/>
            <a:ext cx="1076281" cy="76014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A0DBF1-6D5E-4344-B11D-05230FCEFADA}"/>
              </a:ext>
            </a:extLst>
          </p:cNvPr>
          <p:cNvSpPr>
            <a:spLocks noChangeAspect="1"/>
          </p:cNvSpPr>
          <p:nvPr/>
        </p:nvSpPr>
        <p:spPr>
          <a:xfrm rot="19425761">
            <a:off x="5129612" y="1932983"/>
            <a:ext cx="723264" cy="1241657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7CDD58-741B-458C-95CF-6E1360CDD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006" y="5339327"/>
            <a:ext cx="863857" cy="582108"/>
          </a:xfrm>
          <a:prstGeom prst="rect">
            <a:avLst/>
          </a:prstGeom>
        </p:spPr>
      </p:pic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8C6515EC-7ACC-4CB9-925F-1EACD93CF167}"/>
              </a:ext>
            </a:extLst>
          </p:cNvPr>
          <p:cNvSpPr/>
          <p:nvPr/>
        </p:nvSpPr>
        <p:spPr bwMode="auto">
          <a:xfrm>
            <a:off x="5914743" y="6026542"/>
            <a:ext cx="771652" cy="371118"/>
          </a:xfrm>
          <a:prstGeom prst="curvedUpArrow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77C90F5A-7EAC-47D9-922D-9CF7AEA8AE2A}"/>
              </a:ext>
            </a:extLst>
          </p:cNvPr>
          <p:cNvSpPr/>
          <p:nvPr/>
        </p:nvSpPr>
        <p:spPr bwMode="auto">
          <a:xfrm rot="10800000">
            <a:off x="5842328" y="4845257"/>
            <a:ext cx="771652" cy="371118"/>
          </a:xfrm>
          <a:prstGeom prst="curvedUpArrow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1F563A33-2604-4BAD-B78D-4F6B9EFAF5C6}"/>
              </a:ext>
            </a:extLst>
          </p:cNvPr>
          <p:cNvSpPr>
            <a:spLocks noChangeAspect="1"/>
          </p:cNvSpPr>
          <p:nvPr/>
        </p:nvSpPr>
        <p:spPr bwMode="auto">
          <a:xfrm rot="5171780">
            <a:off x="6397010" y="3102818"/>
            <a:ext cx="1332297" cy="1332297"/>
          </a:xfrm>
          <a:prstGeom prst="noSmoking">
            <a:avLst>
              <a:gd name="adj" fmla="val 13041"/>
            </a:avLst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7E0B15D-65CD-4472-A834-596922D7F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602" y="1603756"/>
            <a:ext cx="377141" cy="471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EB47F3-DF83-4BA4-972D-6989A33ECC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29" y="1776395"/>
            <a:ext cx="892356" cy="6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F71A2BB-8F80-42C2-A105-06306390DBE5}"/>
              </a:ext>
            </a:extLst>
          </p:cNvPr>
          <p:cNvSpPr txBox="1">
            <a:spLocks/>
          </p:cNvSpPr>
          <p:nvPr/>
        </p:nvSpPr>
        <p:spPr bwMode="auto">
          <a:xfrm>
            <a:off x="465667" y="329206"/>
            <a:ext cx="1130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63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sz="2000" kern="0" dirty="0">
                <a:ea typeface="MS PGothic"/>
              </a:rPr>
              <a:t>Example of Reduced mobility in Warsaw, Brussels, New York, Berlin, &amp; Kyiv</a:t>
            </a:r>
            <a:endParaRPr lang="en-US" sz="2000" kern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4F1352-925A-4F13-A34C-B5FB6F35F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292726"/>
              </p:ext>
            </p:extLst>
          </p:nvPr>
        </p:nvGraphicFramePr>
        <p:xfrm>
          <a:off x="139237" y="1309255"/>
          <a:ext cx="11862263" cy="521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BED4310-3BE4-40FF-B281-2AF7358C7125}"/>
              </a:ext>
            </a:extLst>
          </p:cNvPr>
          <p:cNvSpPr/>
          <p:nvPr/>
        </p:nvSpPr>
        <p:spPr bwMode="auto">
          <a:xfrm>
            <a:off x="186035" y="6528794"/>
            <a:ext cx="11862263" cy="3013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b="1" i="1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  <a:cs typeface="Times New Roman" pitchFamily="18" charset="0"/>
              </a:rPr>
              <a:t>Source: World Bank Analysis of Google Community Mobility Report Data (accessed Nov. 30, 2020) </a:t>
            </a:r>
          </a:p>
        </p:txBody>
      </p:sp>
    </p:spTree>
    <p:extLst>
      <p:ext uri="{BB962C8B-B14F-4D97-AF65-F5344CB8AC3E}">
        <p14:creationId xmlns:p14="http://schemas.microsoft.com/office/powerpoint/2010/main" val="379052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8107ADA-C7B1-44D1-BC6D-1E4828155D39}"/>
              </a:ext>
            </a:extLst>
          </p:cNvPr>
          <p:cNvSpPr txBox="1">
            <a:spLocks/>
          </p:cNvSpPr>
          <p:nvPr/>
        </p:nvSpPr>
        <p:spPr bwMode="auto">
          <a:xfrm>
            <a:off x="465667" y="329206"/>
            <a:ext cx="1130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63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sz="2000" kern="0" dirty="0">
                <a:ea typeface="MS PGothic"/>
              </a:rPr>
              <a:t>What does it mean for Transport Operators?</a:t>
            </a:r>
            <a:endParaRPr lang="en-US" sz="2000" kern="0" dirty="0"/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81369947-61A8-4B1A-A60A-737CF955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0195" y="1958666"/>
            <a:ext cx="1195965" cy="760147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78BEF166-58BA-4846-8D56-375BAE2E7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29" y="2789608"/>
            <a:ext cx="924479" cy="9244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2A2E5D-AB49-4BA5-A271-E7673C14A222}"/>
              </a:ext>
            </a:extLst>
          </p:cNvPr>
          <p:cNvSpPr/>
          <p:nvPr/>
        </p:nvSpPr>
        <p:spPr>
          <a:xfrm>
            <a:off x="1796695" y="2107906"/>
            <a:ext cx="9319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↓ d</a:t>
            </a:r>
            <a:r>
              <a:rPr lang="en-US" sz="2400" b="1" dirty="0"/>
              <a:t>emand for passenger services BUT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↑ for others (ex. rail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fr.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6612C6-EE6A-408F-B4AB-F8A97624AFF6}"/>
              </a:ext>
            </a:extLst>
          </p:cNvPr>
          <p:cNvSpPr/>
          <p:nvPr/>
        </p:nvSpPr>
        <p:spPr>
          <a:xfrm>
            <a:off x="1796695" y="3084368"/>
            <a:ext cx="837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2.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↓ revenues for some operators vs. semi-fixed cost structures </a:t>
            </a:r>
            <a:endParaRPr lang="en-US" sz="24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61C9012-75CB-4B6A-B529-D8452BEFC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2" y="3877257"/>
            <a:ext cx="847583" cy="77655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9E539BA-9CED-4D7D-9A82-38D7796EAC6A}"/>
              </a:ext>
            </a:extLst>
          </p:cNvPr>
          <p:cNvSpPr/>
          <p:nvPr/>
        </p:nvSpPr>
        <p:spPr>
          <a:xfrm>
            <a:off x="1796695" y="3970732"/>
            <a:ext cx="10048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Increased linkages between the service and extraordinary fiscal or monetary policy actions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17D218A-A245-42B8-B586-4FADEEDA9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71" y="4910465"/>
            <a:ext cx="679134" cy="73678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98253AB-F62F-4B58-93A8-49E2ECFDC899}"/>
              </a:ext>
            </a:extLst>
          </p:cNvPr>
          <p:cNvSpPr/>
          <p:nvPr/>
        </p:nvSpPr>
        <p:spPr>
          <a:xfrm>
            <a:off x="1796694" y="4991428"/>
            <a:ext cx="10167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4.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 for “force majeure” clauses in Public Service Contracts + other contracts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088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8107ADA-C7B1-44D1-BC6D-1E4828155D39}"/>
              </a:ext>
            </a:extLst>
          </p:cNvPr>
          <p:cNvSpPr txBox="1">
            <a:spLocks/>
          </p:cNvSpPr>
          <p:nvPr/>
        </p:nvSpPr>
        <p:spPr bwMode="auto">
          <a:xfrm>
            <a:off x="465667" y="329206"/>
            <a:ext cx="1130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63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sz="2000" kern="0" dirty="0">
                <a:ea typeface="MS PGothic"/>
              </a:rPr>
              <a:t>Some less obvious impacts proving most difficult to manage</a:t>
            </a:r>
            <a:endParaRPr lang="en-US" sz="2000" kern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2A2E5D-AB49-4BA5-A271-E7673C14A222}"/>
              </a:ext>
            </a:extLst>
          </p:cNvPr>
          <p:cNvSpPr/>
          <p:nvPr/>
        </p:nvSpPr>
        <p:spPr>
          <a:xfrm>
            <a:off x="1719726" y="1877074"/>
            <a:ext cx="9882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MOFs and line ministries: ↑ workload + ↓ staff because of COVID impact</a:t>
            </a:r>
            <a:endParaRPr lang="en-US" sz="2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6612C6-EE6A-408F-B4AB-F8A97624AFF6}"/>
              </a:ext>
            </a:extLst>
          </p:cNvPr>
          <p:cNvSpPr/>
          <p:nvPr/>
        </p:nvSpPr>
        <p:spPr>
          <a:xfrm>
            <a:off x="1719725" y="2967335"/>
            <a:ext cx="8940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2.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uncertainty in capital programs (incl. RRF implications) </a:t>
            </a:r>
            <a:endParaRPr lang="en-US" sz="24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E539BA-9CED-4D7D-9A82-38D7796EAC6A}"/>
              </a:ext>
            </a:extLst>
          </p:cNvPr>
          <p:cNvSpPr/>
          <p:nvPr/>
        </p:nvSpPr>
        <p:spPr>
          <a:xfrm>
            <a:off x="1719725" y="3971347"/>
            <a:ext cx="10048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Openly questioning future of mass rapid transit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3345C2-6223-44F3-8AB6-4B27402B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8" y="1542956"/>
            <a:ext cx="868716" cy="91008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3C70376-B8C7-4E7A-9F4A-5C5D63BD8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19" y="3924235"/>
            <a:ext cx="384744" cy="56356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50C545-A6CE-4C76-BBB3-459BE7B6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64" y="2693099"/>
            <a:ext cx="942054" cy="9100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3EE11B-F243-4FF5-82B5-1E90C2F59A7E}"/>
              </a:ext>
            </a:extLst>
          </p:cNvPr>
          <p:cNvSpPr/>
          <p:nvPr/>
        </p:nvSpPr>
        <p:spPr>
          <a:xfrm>
            <a:off x="1719725" y="4910747"/>
            <a:ext cx="10048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Genuinely bad financial ideas &amp; “short termism”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51F4B-0162-453A-B470-EBA7A8FE5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45" y="4746141"/>
            <a:ext cx="911837" cy="7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0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2CD21-5B21-49CD-95B9-A6FA82C1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437" y="3566975"/>
            <a:ext cx="831591" cy="3172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F71A2BB-8F80-42C2-A105-06306390DBE5}"/>
              </a:ext>
            </a:extLst>
          </p:cNvPr>
          <p:cNvSpPr txBox="1">
            <a:spLocks/>
          </p:cNvSpPr>
          <p:nvPr/>
        </p:nvSpPr>
        <p:spPr bwMode="auto">
          <a:xfrm>
            <a:off x="465667" y="329206"/>
            <a:ext cx="1130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63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sz="2000" kern="0" dirty="0">
                <a:ea typeface="MS PGothic"/>
              </a:rPr>
              <a:t>Where are the best practices and opportunities?</a:t>
            </a:r>
            <a:endParaRPr lang="en-US" sz="200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8D83BE-8A37-48FF-BEC7-FD3C0E2E72AC}"/>
              </a:ext>
            </a:extLst>
          </p:cNvPr>
          <p:cNvSpPr/>
          <p:nvPr/>
        </p:nvSpPr>
        <p:spPr>
          <a:xfrm>
            <a:off x="1208336" y="3538433"/>
            <a:ext cx="3741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3.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Use expanded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maint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windows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7813F-2C78-4304-BF72-36BBDFFB5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9" y="4727148"/>
            <a:ext cx="580213" cy="475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ED5619-0295-485D-B3C4-D39DD32F3F05}"/>
              </a:ext>
            </a:extLst>
          </p:cNvPr>
          <p:cNvSpPr/>
          <p:nvPr/>
        </p:nvSpPr>
        <p:spPr>
          <a:xfrm>
            <a:off x="1208336" y="4132845"/>
            <a:ext cx="3734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4.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Trim previously inflexible costs</a:t>
            </a:r>
            <a:endParaRPr lang="en-US" sz="2000" b="1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43A5B90-607F-4658-A3D8-FCE7E5061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32" y="2872561"/>
            <a:ext cx="570714" cy="522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E49E03-2ED6-4666-9FFE-422849E003C4}"/>
              </a:ext>
            </a:extLst>
          </p:cNvPr>
          <p:cNvSpPr/>
          <p:nvPr/>
        </p:nvSpPr>
        <p:spPr>
          <a:xfrm>
            <a:off x="1197435" y="2943032"/>
            <a:ext cx="4621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Real time analytics: understand market</a:t>
            </a:r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2F6B83-02F8-4DEF-9E3C-45F42C0A57CB}"/>
              </a:ext>
            </a:extLst>
          </p:cNvPr>
          <p:cNvSpPr/>
          <p:nvPr/>
        </p:nvSpPr>
        <p:spPr>
          <a:xfrm>
            <a:off x="1197435" y="2415305"/>
            <a:ext cx="451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Immediate mitigations for pax. &amp; staff</a:t>
            </a:r>
            <a:endParaRPr lang="en-US" sz="2000" b="1" dirty="0"/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72941038-64F3-4A67-9BF3-80A80C495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53" y="2415305"/>
            <a:ext cx="898667" cy="3408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9E86CCA-7AF0-4AE7-B98D-3A85E8ECD4B3}"/>
              </a:ext>
            </a:extLst>
          </p:cNvPr>
          <p:cNvSpPr/>
          <p:nvPr/>
        </p:nvSpPr>
        <p:spPr bwMode="auto">
          <a:xfrm>
            <a:off x="294775" y="1719437"/>
            <a:ext cx="541902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2000" cap="small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Short Term and Tactical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A5E8B-8073-444B-923D-5CC4FBD06F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2" y="3538433"/>
            <a:ext cx="400110" cy="4001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45DE7B-6674-4368-A956-06F20943C277}"/>
              </a:ext>
            </a:extLst>
          </p:cNvPr>
          <p:cNvSpPr/>
          <p:nvPr/>
        </p:nvSpPr>
        <p:spPr>
          <a:xfrm>
            <a:off x="1197435" y="4727257"/>
            <a:ext cx="4302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5.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Use favorable conditions (esp. debt)</a:t>
            </a:r>
            <a:endParaRPr lang="en-US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AB9661-689C-4817-9AB5-304C57E747B6}"/>
              </a:ext>
            </a:extLst>
          </p:cNvPr>
          <p:cNvSpPr/>
          <p:nvPr/>
        </p:nvSpPr>
        <p:spPr bwMode="auto">
          <a:xfrm>
            <a:off x="6302840" y="1719437"/>
            <a:ext cx="57852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2000" cap="small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Long term and Strategic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C1190A-0EAD-4BF0-9BA0-1F3B7F917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32" y="4071147"/>
            <a:ext cx="473030" cy="522471"/>
          </a:xfrm>
          <a:prstGeom prst="rect">
            <a:avLst/>
          </a:prstGeom>
        </p:spPr>
      </p:pic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31E0970E-2E59-4E3B-8FFF-782B6B7F3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530" y="2916594"/>
            <a:ext cx="570714" cy="5692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F6888D-5B43-4D99-937E-40BA710BCC17}"/>
              </a:ext>
            </a:extLst>
          </p:cNvPr>
          <p:cNvSpPr/>
          <p:nvPr/>
        </p:nvSpPr>
        <p:spPr>
          <a:xfrm>
            <a:off x="6877026" y="2954186"/>
            <a:ext cx="4834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Big, bold investment / stimulus programs</a:t>
            </a:r>
            <a:endParaRPr lang="en-US" sz="20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8BE49E-73B8-493B-B3D8-8E70DA69CFD9}"/>
              </a:ext>
            </a:extLst>
          </p:cNvPr>
          <p:cNvSpPr/>
          <p:nvPr/>
        </p:nvSpPr>
        <p:spPr>
          <a:xfrm>
            <a:off x="6950919" y="3539770"/>
            <a:ext cx="351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3.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Accelerate new technologies</a:t>
            </a:r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A20093-916F-4B65-AA96-22BD52D89DD2}"/>
              </a:ext>
            </a:extLst>
          </p:cNvPr>
          <p:cNvSpPr/>
          <p:nvPr/>
        </p:nvSpPr>
        <p:spPr>
          <a:xfrm>
            <a:off x="6877025" y="2418037"/>
            <a:ext cx="5259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Unwavering support: Operators = home team</a:t>
            </a:r>
            <a:endParaRPr lang="en-US" sz="2000" b="1" dirty="0"/>
          </a:p>
        </p:txBody>
      </p:sp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81183BD0-F0B0-4132-B3CD-B3FEF2BBC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6284" y="2356359"/>
            <a:ext cx="513452" cy="5338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7A8D667-8591-4D0B-9229-EC86967C9B7E}"/>
              </a:ext>
            </a:extLst>
          </p:cNvPr>
          <p:cNvSpPr/>
          <p:nvPr/>
        </p:nvSpPr>
        <p:spPr>
          <a:xfrm>
            <a:off x="6950919" y="4071147"/>
            <a:ext cx="398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4.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Reform fiscal and spatial priority</a:t>
            </a:r>
            <a:endParaRPr lang="en-US" sz="20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402EF06-68DE-4FD9-BCA0-E5E9A49C63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/>
          <a:stretch/>
        </p:blipFill>
        <p:spPr>
          <a:xfrm>
            <a:off x="6125883" y="4083767"/>
            <a:ext cx="458036" cy="2710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53F7A7-FC47-4E1A-A599-F1F90CA6D9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32" y="4125354"/>
            <a:ext cx="314875" cy="264073"/>
          </a:xfrm>
          <a:prstGeom prst="rect">
            <a:avLst/>
          </a:prstGeom>
        </p:spPr>
      </p:pic>
      <p:sp>
        <p:nvSpPr>
          <p:cNvPr id="32" name="&quot;Not Allowed&quot; Symbol 31">
            <a:extLst>
              <a:ext uri="{FF2B5EF4-FFF2-40B4-BE49-F238E27FC236}">
                <a16:creationId xmlns:a16="http://schemas.microsoft.com/office/drawing/2014/main" id="{1B4AD271-0D8E-4102-9759-3118313DD626}"/>
              </a:ext>
            </a:extLst>
          </p:cNvPr>
          <p:cNvSpPr>
            <a:spLocks noChangeAspect="1"/>
          </p:cNvSpPr>
          <p:nvPr/>
        </p:nvSpPr>
        <p:spPr bwMode="auto">
          <a:xfrm rot="5171780">
            <a:off x="6552571" y="4005851"/>
            <a:ext cx="479368" cy="479368"/>
          </a:xfrm>
          <a:prstGeom prst="noSmoking">
            <a:avLst>
              <a:gd name="adj" fmla="val 13041"/>
            </a:avLst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AEC5A6-810F-4307-8372-D5029C5233CE}"/>
              </a:ext>
            </a:extLst>
          </p:cNvPr>
          <p:cNvSpPr/>
          <p:nvPr/>
        </p:nvSpPr>
        <p:spPr>
          <a:xfrm>
            <a:off x="6948107" y="4631859"/>
            <a:ext cx="4554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5.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Use RRF to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Operating cost structures</a:t>
            </a:r>
            <a:endParaRPr lang="en-US" sz="2000" b="1" dirty="0"/>
          </a:p>
        </p:txBody>
      </p:sp>
      <p:pic>
        <p:nvPicPr>
          <p:cNvPr id="34" name="Picture 2" descr="Related image">
            <a:extLst>
              <a:ext uri="{FF2B5EF4-FFF2-40B4-BE49-F238E27FC236}">
                <a16:creationId xmlns:a16="http://schemas.microsoft.com/office/drawing/2014/main" id="{54CAB51C-732F-4695-9662-5929B5BFC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8"/>
          <a:stretch/>
        </p:blipFill>
        <p:spPr bwMode="auto">
          <a:xfrm>
            <a:off x="6200269" y="4551189"/>
            <a:ext cx="823407" cy="57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6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F71A2BB-8F80-42C2-A105-06306390DBE5}"/>
              </a:ext>
            </a:extLst>
          </p:cNvPr>
          <p:cNvSpPr txBox="1">
            <a:spLocks/>
          </p:cNvSpPr>
          <p:nvPr/>
        </p:nvSpPr>
        <p:spPr bwMode="auto">
          <a:xfrm>
            <a:off x="465667" y="329206"/>
            <a:ext cx="1130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63" cap="all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63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1463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sz="2000" kern="0" dirty="0">
                <a:ea typeface="MS PGothic"/>
              </a:rPr>
              <a:t>Looking back at history</a:t>
            </a:r>
            <a:endParaRPr lang="en-US" sz="2000" kern="0" dirty="0"/>
          </a:p>
        </p:txBody>
      </p:sp>
      <p:sp>
        <p:nvSpPr>
          <p:cNvPr id="2" name="Callout: Line with Accent Bar 1">
            <a:extLst>
              <a:ext uri="{FF2B5EF4-FFF2-40B4-BE49-F238E27FC236}">
                <a16:creationId xmlns:a16="http://schemas.microsoft.com/office/drawing/2014/main" id="{CD0DBDFE-FE23-4A26-8B70-4087F5BBCA55}"/>
              </a:ext>
            </a:extLst>
          </p:cNvPr>
          <p:cNvSpPr/>
          <p:nvPr/>
        </p:nvSpPr>
        <p:spPr bwMode="auto">
          <a:xfrm>
            <a:off x="4357255" y="5685484"/>
            <a:ext cx="3073399" cy="381219"/>
          </a:xfrm>
          <a:prstGeom prst="accentCallout1">
            <a:avLst>
              <a:gd name="adj1" fmla="val 40670"/>
              <a:gd name="adj2" fmla="val 95452"/>
              <a:gd name="adj3" fmla="val -156488"/>
              <a:gd name="adj4" fmla="val 95211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1863: London underground opens</a:t>
            </a:r>
          </a:p>
        </p:txBody>
      </p:sp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BEBEBBE2-A933-45A5-9005-514E67C01C82}"/>
              </a:ext>
            </a:extLst>
          </p:cNvPr>
          <p:cNvSpPr/>
          <p:nvPr/>
        </p:nvSpPr>
        <p:spPr bwMode="auto">
          <a:xfrm>
            <a:off x="8357754" y="5947250"/>
            <a:ext cx="3073399" cy="378226"/>
          </a:xfrm>
          <a:prstGeom prst="accentCallout1">
            <a:avLst>
              <a:gd name="adj1" fmla="val 30676"/>
              <a:gd name="adj2" fmla="val 78510"/>
              <a:gd name="adj3" fmla="val -209738"/>
              <a:gd name="adj4" fmla="val 78682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1994 Channel Tunnel opens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1D9992-7BF6-49C6-9E22-8FDAC773D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073576"/>
              </p:ext>
            </p:extLst>
          </p:nvPr>
        </p:nvGraphicFramePr>
        <p:xfrm>
          <a:off x="-1" y="1372813"/>
          <a:ext cx="12063845" cy="383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llout: Line with Accent Bar 14">
            <a:extLst>
              <a:ext uri="{FF2B5EF4-FFF2-40B4-BE49-F238E27FC236}">
                <a16:creationId xmlns:a16="http://schemas.microsoft.com/office/drawing/2014/main" id="{FCC3D1B3-510F-4D09-A7F2-8F5D18C65A1F}"/>
              </a:ext>
            </a:extLst>
          </p:cNvPr>
          <p:cNvSpPr/>
          <p:nvPr/>
        </p:nvSpPr>
        <p:spPr bwMode="auto">
          <a:xfrm>
            <a:off x="7937500" y="6338185"/>
            <a:ext cx="3392053" cy="247496"/>
          </a:xfrm>
          <a:prstGeom prst="accentCallout1">
            <a:avLst>
              <a:gd name="adj1" fmla="val 40670"/>
              <a:gd name="adj2" fmla="val 95452"/>
              <a:gd name="adj3" fmla="val -425956"/>
              <a:gd name="adj4" fmla="val 95288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2010 Hong Kong MTR exceed 4.3 m daily riders (new record)</a:t>
            </a:r>
          </a:p>
        </p:txBody>
      </p:sp>
      <p:sp>
        <p:nvSpPr>
          <p:cNvPr id="16" name="Callout: Line with Accent Bar 15">
            <a:extLst>
              <a:ext uri="{FF2B5EF4-FFF2-40B4-BE49-F238E27FC236}">
                <a16:creationId xmlns:a16="http://schemas.microsoft.com/office/drawing/2014/main" id="{181516F7-4622-4053-BB16-739187554028}"/>
              </a:ext>
            </a:extLst>
          </p:cNvPr>
          <p:cNvSpPr/>
          <p:nvPr/>
        </p:nvSpPr>
        <p:spPr bwMode="auto">
          <a:xfrm>
            <a:off x="5147733" y="6165529"/>
            <a:ext cx="2506133" cy="378227"/>
          </a:xfrm>
          <a:prstGeom prst="accentCallout1">
            <a:avLst>
              <a:gd name="adj1" fmla="val 40670"/>
              <a:gd name="adj2" fmla="val 95452"/>
              <a:gd name="adj3" fmla="val -253706"/>
              <a:gd name="adj4" fmla="val 95624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1869: US Transcontinental Railroad completed</a:t>
            </a:r>
          </a:p>
        </p:txBody>
      </p:sp>
      <p:sp>
        <p:nvSpPr>
          <p:cNvPr id="17" name="Callout: Line with Accent Bar 16">
            <a:extLst>
              <a:ext uri="{FF2B5EF4-FFF2-40B4-BE49-F238E27FC236}">
                <a16:creationId xmlns:a16="http://schemas.microsoft.com/office/drawing/2014/main" id="{89E980B3-BCC0-4132-B23B-75F885655117}"/>
              </a:ext>
            </a:extLst>
          </p:cNvPr>
          <p:cNvSpPr/>
          <p:nvPr/>
        </p:nvSpPr>
        <p:spPr bwMode="auto">
          <a:xfrm>
            <a:off x="7653866" y="5305827"/>
            <a:ext cx="3073399" cy="381219"/>
          </a:xfrm>
          <a:prstGeom prst="accentCallout1">
            <a:avLst>
              <a:gd name="adj1" fmla="val 27344"/>
              <a:gd name="adj2" fmla="val 37601"/>
              <a:gd name="adj3" fmla="val -53215"/>
              <a:gd name="adj4" fmla="val 37772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1914 first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scheduled airline service</a:t>
            </a:r>
          </a:p>
        </p:txBody>
      </p:sp>
      <p:sp>
        <p:nvSpPr>
          <p:cNvPr id="18" name="Callout: Line with Accent Bar 17">
            <a:extLst>
              <a:ext uri="{FF2B5EF4-FFF2-40B4-BE49-F238E27FC236}">
                <a16:creationId xmlns:a16="http://schemas.microsoft.com/office/drawing/2014/main" id="{33982CCF-5225-409A-8DAB-51A14D5A8FC3}"/>
              </a:ext>
            </a:extLst>
          </p:cNvPr>
          <p:cNvSpPr/>
          <p:nvPr/>
        </p:nvSpPr>
        <p:spPr bwMode="auto">
          <a:xfrm>
            <a:off x="2578100" y="5354459"/>
            <a:ext cx="3925455" cy="331025"/>
          </a:xfrm>
          <a:prstGeom prst="accentCallout1">
            <a:avLst>
              <a:gd name="adj1" fmla="val 40670"/>
              <a:gd name="adj2" fmla="val 95452"/>
              <a:gd name="adj3" fmla="val -65734"/>
              <a:gd name="adj4" fmla="val 95535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1825: First Railway (Stockton- Darlington)</a:t>
            </a:r>
          </a:p>
        </p:txBody>
      </p:sp>
    </p:spTree>
    <p:extLst>
      <p:ext uri="{BB962C8B-B14F-4D97-AF65-F5344CB8AC3E}">
        <p14:creationId xmlns:p14="http://schemas.microsoft.com/office/powerpoint/2010/main" val="35716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86A24-8EDD-4F2B-8002-11C96D2EB3B7}"/>
              </a:ext>
            </a:extLst>
          </p:cNvPr>
          <p:cNvSpPr txBox="1"/>
          <p:nvPr/>
        </p:nvSpPr>
        <p:spPr>
          <a:xfrm>
            <a:off x="4498447" y="20772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B63C3-A9D4-48AD-9B48-750BE572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094" y="2942848"/>
            <a:ext cx="32996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32A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Dominic Patella</a:t>
            </a:r>
            <a:br>
              <a:rPr lang="en-US" alt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1200" b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 Transport Specialist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Co-Lead Green Transport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 Global Practice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AEE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32A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+32 (0)2 552 00 48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AEE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dpatella@worldbank.org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B3DFD-F645-4F51-8704-175D4F28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56" y="5375226"/>
            <a:ext cx="4756486" cy="9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2273"/>
      </p:ext>
    </p:extLst>
  </p:cSld>
  <p:clrMapOvr>
    <a:masterClrMapping/>
  </p:clrMapOvr>
</p:sld>
</file>

<file path=ppt/theme/theme1.xml><?xml version="1.0" encoding="utf-8"?>
<a:theme xmlns:a="http://schemas.openxmlformats.org/drawingml/2006/main" name="WBG-Fixed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21F43"/>
      </a:accent1>
      <a:accent2>
        <a:srgbClr val="139AF0"/>
      </a:accent2>
      <a:accent3>
        <a:srgbClr val="7F7F7F"/>
      </a:accent3>
      <a:accent4>
        <a:srgbClr val="00AB51"/>
      </a:accent4>
      <a:accent5>
        <a:srgbClr val="009CA7"/>
      </a:accent5>
      <a:accent6>
        <a:srgbClr val="872B90"/>
      </a:accent6>
      <a:hlink>
        <a:srgbClr val="139AF0"/>
      </a:hlink>
      <a:folHlink>
        <a:srgbClr val="128F9C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genda Slide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3" ma:contentTypeDescription="Create a new document." ma:contentTypeScope="" ma:versionID="43a40d0181b97825fdef9bf1ca4a9370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8ec484a5f022c2c61f9a0aa7c560650c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5B9E4-E7AE-4BB9-B86E-F6F4B4A5A5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B21CE-912A-41E2-B78E-FEA7666EB4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1F9A2B-8D41-4AA4-BDA4-19938952B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75bb3-2e3f-4394-b4f4-3e2677e21dfa"/>
    <ds:schemaRef ds:uri="9c83b91e-5ffe-420f-9ed1-9dac5903e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413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Andes ExtraLight</vt:lpstr>
      <vt:lpstr>Arial</vt:lpstr>
      <vt:lpstr>Arial Bold</vt:lpstr>
      <vt:lpstr>Calibri</vt:lpstr>
      <vt:lpstr>Calibri Light</vt:lpstr>
      <vt:lpstr>Times New Roman</vt:lpstr>
      <vt:lpstr>Trebuchet MS</vt:lpstr>
      <vt:lpstr>Wingdings</vt:lpstr>
      <vt:lpstr>WBG-Fixed_Logo</vt:lpstr>
      <vt:lpstr>Agenda Slide</vt:lpstr>
      <vt:lpstr>Custom Design</vt:lpstr>
      <vt:lpstr>Transport Research Observatory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CPM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Establishing the System for Strategic Planning and Development Management and for Preparing the 2030 National Development Strategy</dc:title>
  <dc:creator>Dragos Dinu</dc:creator>
  <cp:lastModifiedBy>Dominic Pasquale Patella</cp:lastModifiedBy>
  <cp:revision>164</cp:revision>
  <cp:lastPrinted>2018-09-11T08:25:02Z</cp:lastPrinted>
  <dcterms:created xsi:type="dcterms:W3CDTF">2018-04-29T22:33:00Z</dcterms:created>
  <dcterms:modified xsi:type="dcterms:W3CDTF">2020-12-01T12:03:09Z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</Properties>
</file>